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6" r:id="rId3"/>
    <p:sldId id="270" r:id="rId4"/>
    <p:sldId id="267" r:id="rId5"/>
    <p:sldId id="261" r:id="rId6"/>
    <p:sldId id="262" r:id="rId7"/>
    <p:sldId id="263" r:id="rId8"/>
    <p:sldId id="264" r:id="rId9"/>
    <p:sldId id="258" r:id="rId10"/>
    <p:sldId id="265" r:id="rId11"/>
    <p:sldId id="271" r:id="rId12"/>
    <p:sldId id="272" r:id="rId13"/>
    <p:sldId id="27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CCECFF"/>
    <a:srgbClr val="33CCFF"/>
    <a:srgbClr val="FFCCFF"/>
    <a:srgbClr val="66FFFF"/>
    <a:srgbClr val="0099CC"/>
    <a:srgbClr val="CC00FF"/>
    <a:srgbClr val="6600FF"/>
    <a:srgbClr val="003399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7657C-8A88-4EF2-899A-F0C6450A9F43}" v="237" dt="2022-07-31T22:07:16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ld Foundation Info" userId="50433b4f-b933-44dc-aa19-8929800ac387" providerId="ADAL" clId="{3AC7657C-8A88-4EF2-899A-F0C6450A9F43}"/>
    <pc:docChg chg="undo custSel addSld delSld modSld">
      <pc:chgData name="Child Foundation Info" userId="50433b4f-b933-44dc-aa19-8929800ac387" providerId="ADAL" clId="{3AC7657C-8A88-4EF2-899A-F0C6450A9F43}" dt="2022-08-01T04:13:33.942" v="4467" actId="680"/>
      <pc:docMkLst>
        <pc:docMk/>
      </pc:docMkLst>
      <pc:sldChg chg="addSp delSp modSp del mod">
        <pc:chgData name="Child Foundation Info" userId="50433b4f-b933-44dc-aa19-8929800ac387" providerId="ADAL" clId="{3AC7657C-8A88-4EF2-899A-F0C6450A9F43}" dt="2022-07-31T22:07:10.977" v="4463" actId="2696"/>
        <pc:sldMkLst>
          <pc:docMk/>
          <pc:sldMk cId="2347063766" sldId="258"/>
        </pc:sldMkLst>
        <pc:spChg chg="add mod">
          <ac:chgData name="Child Foundation Info" userId="50433b4f-b933-44dc-aa19-8929800ac387" providerId="ADAL" clId="{3AC7657C-8A88-4EF2-899A-F0C6450A9F43}" dt="2022-07-19T16:32:40.133" v="2500" actId="14100"/>
          <ac:spMkLst>
            <pc:docMk/>
            <pc:sldMk cId="2347063766" sldId="258"/>
            <ac:spMk id="3" creationId="{D7D24B58-FF9B-986E-2C53-9BD1D1B37AE3}"/>
          </ac:spMkLst>
        </pc:spChg>
        <pc:spChg chg="add mod">
          <ac:chgData name="Child Foundation Info" userId="50433b4f-b933-44dc-aa19-8929800ac387" providerId="ADAL" clId="{3AC7657C-8A88-4EF2-899A-F0C6450A9F43}" dt="2022-07-19T16:32:34.686" v="2499" actId="1076"/>
          <ac:spMkLst>
            <pc:docMk/>
            <pc:sldMk cId="2347063766" sldId="258"/>
            <ac:spMk id="5" creationId="{D5FCCA0A-CF50-5901-67F9-B283339B362A}"/>
          </ac:spMkLst>
        </pc:spChg>
        <pc:spChg chg="mod">
          <ac:chgData name="Child Foundation Info" userId="50433b4f-b933-44dc-aa19-8929800ac387" providerId="ADAL" clId="{3AC7657C-8A88-4EF2-899A-F0C6450A9F43}" dt="2022-07-12T21:28:47.275" v="0" actId="14100"/>
          <ac:spMkLst>
            <pc:docMk/>
            <pc:sldMk cId="2347063766" sldId="258"/>
            <ac:spMk id="16" creationId="{3B63F425-E7FC-380B-EE2C-3BD46D586CEA}"/>
          </ac:spMkLst>
        </pc:spChg>
        <pc:spChg chg="mod">
          <ac:chgData name="Child Foundation Info" userId="50433b4f-b933-44dc-aa19-8929800ac387" providerId="ADAL" clId="{3AC7657C-8A88-4EF2-899A-F0C6450A9F43}" dt="2022-07-12T21:33:07.121" v="5" actId="20577"/>
          <ac:spMkLst>
            <pc:docMk/>
            <pc:sldMk cId="2347063766" sldId="258"/>
            <ac:spMk id="17" creationId="{C2FB1383-1402-0ECA-817F-1FD75911AB48}"/>
          </ac:spMkLst>
        </pc:spChg>
        <pc:spChg chg="add del mod">
          <ac:chgData name="Child Foundation Info" userId="50433b4f-b933-44dc-aa19-8929800ac387" providerId="ADAL" clId="{3AC7657C-8A88-4EF2-899A-F0C6450A9F43}" dt="2022-07-19T23:43:44.286" v="2638" actId="478"/>
          <ac:spMkLst>
            <pc:docMk/>
            <pc:sldMk cId="2347063766" sldId="258"/>
            <ac:spMk id="20" creationId="{42CC603B-F4E7-E049-A269-A25F7EA42A95}"/>
          </ac:spMkLst>
        </pc:spChg>
      </pc:sldChg>
      <pc:sldChg chg="add">
        <pc:chgData name="Child Foundation Info" userId="50433b4f-b933-44dc-aa19-8929800ac387" providerId="ADAL" clId="{3AC7657C-8A88-4EF2-899A-F0C6450A9F43}" dt="2022-07-31T22:07:16.751" v="4464"/>
        <pc:sldMkLst>
          <pc:docMk/>
          <pc:sldMk cId="2741290910" sldId="258"/>
        </pc:sldMkLst>
      </pc:sldChg>
      <pc:sldChg chg="modSp mod">
        <pc:chgData name="Child Foundation Info" userId="50433b4f-b933-44dc-aa19-8929800ac387" providerId="ADAL" clId="{3AC7657C-8A88-4EF2-899A-F0C6450A9F43}" dt="2022-07-20T16:58:38.521" v="3808" actId="1076"/>
        <pc:sldMkLst>
          <pc:docMk/>
          <pc:sldMk cId="2013819583" sldId="261"/>
        </pc:sldMkLst>
        <pc:spChg chg="mod">
          <ac:chgData name="Child Foundation Info" userId="50433b4f-b933-44dc-aa19-8929800ac387" providerId="ADAL" clId="{3AC7657C-8A88-4EF2-899A-F0C6450A9F43}" dt="2022-07-20T16:51:31.307" v="3561" actId="14100"/>
          <ac:spMkLst>
            <pc:docMk/>
            <pc:sldMk cId="2013819583" sldId="261"/>
            <ac:spMk id="3" creationId="{76D1930C-4DE0-49B7-822D-D44FABC2D60D}"/>
          </ac:spMkLst>
        </pc:spChg>
        <pc:spChg chg="mod">
          <ac:chgData name="Child Foundation Info" userId="50433b4f-b933-44dc-aa19-8929800ac387" providerId="ADAL" clId="{3AC7657C-8A88-4EF2-899A-F0C6450A9F43}" dt="2022-07-20T16:58:09.355" v="3805" actId="1038"/>
          <ac:spMkLst>
            <pc:docMk/>
            <pc:sldMk cId="2013819583" sldId="261"/>
            <ac:spMk id="13" creationId="{8CFBBDB7-C8EB-8051-EF30-3F529A037E86}"/>
          </ac:spMkLst>
        </pc:spChg>
        <pc:spChg chg="mod">
          <ac:chgData name="Child Foundation Info" userId="50433b4f-b933-44dc-aa19-8929800ac387" providerId="ADAL" clId="{3AC7657C-8A88-4EF2-899A-F0C6450A9F43}" dt="2022-07-20T16:58:17.144" v="3806" actId="1076"/>
          <ac:spMkLst>
            <pc:docMk/>
            <pc:sldMk cId="2013819583" sldId="261"/>
            <ac:spMk id="14" creationId="{0D0A5CAC-94DF-AE5D-D558-023980049ECF}"/>
          </ac:spMkLst>
        </pc:spChg>
        <pc:spChg chg="mod">
          <ac:chgData name="Child Foundation Info" userId="50433b4f-b933-44dc-aa19-8929800ac387" providerId="ADAL" clId="{3AC7657C-8A88-4EF2-899A-F0C6450A9F43}" dt="2022-07-20T16:58:09.355" v="3805" actId="1038"/>
          <ac:spMkLst>
            <pc:docMk/>
            <pc:sldMk cId="2013819583" sldId="261"/>
            <ac:spMk id="15" creationId="{769810CE-E98F-7493-4C0B-C3462DEDA963}"/>
          </ac:spMkLst>
        </pc:spChg>
        <pc:graphicFrameChg chg="mod">
          <ac:chgData name="Child Foundation Info" userId="50433b4f-b933-44dc-aa19-8929800ac387" providerId="ADAL" clId="{3AC7657C-8A88-4EF2-899A-F0C6450A9F43}" dt="2022-07-20T16:56:40.398" v="3647" actId="255"/>
          <ac:graphicFrameMkLst>
            <pc:docMk/>
            <pc:sldMk cId="2013819583" sldId="261"/>
            <ac:graphicFrameMk id="2" creationId="{2798350B-51DA-BD96-7661-3CE095E0129D}"/>
          </ac:graphicFrameMkLst>
        </pc:graphicFrameChg>
        <pc:picChg chg="mod">
          <ac:chgData name="Child Foundation Info" userId="50433b4f-b933-44dc-aa19-8929800ac387" providerId="ADAL" clId="{3AC7657C-8A88-4EF2-899A-F0C6450A9F43}" dt="2022-07-20T16:58:29.802" v="3807" actId="1076"/>
          <ac:picMkLst>
            <pc:docMk/>
            <pc:sldMk cId="2013819583" sldId="261"/>
            <ac:picMk id="4" creationId="{4CEE9044-6AC0-2352-F32E-4ED568F0DCD9}"/>
          </ac:picMkLst>
        </pc:picChg>
        <pc:picChg chg="mod">
          <ac:chgData name="Child Foundation Info" userId="50433b4f-b933-44dc-aa19-8929800ac387" providerId="ADAL" clId="{3AC7657C-8A88-4EF2-899A-F0C6450A9F43}" dt="2022-07-20T16:58:29.802" v="3807" actId="1076"/>
          <ac:picMkLst>
            <pc:docMk/>
            <pc:sldMk cId="2013819583" sldId="261"/>
            <ac:picMk id="5" creationId="{CEC175BF-10B6-1313-6158-E7A89B0C2F1E}"/>
          </ac:picMkLst>
        </pc:picChg>
        <pc:picChg chg="mod">
          <ac:chgData name="Child Foundation Info" userId="50433b4f-b933-44dc-aa19-8929800ac387" providerId="ADAL" clId="{3AC7657C-8A88-4EF2-899A-F0C6450A9F43}" dt="2022-07-20T16:58:38.521" v="3808" actId="1076"/>
          <ac:picMkLst>
            <pc:docMk/>
            <pc:sldMk cId="2013819583" sldId="261"/>
            <ac:picMk id="6" creationId="{EED1C625-B3E5-D421-664A-00D1419B4762}"/>
          </ac:picMkLst>
        </pc:picChg>
        <pc:picChg chg="mod">
          <ac:chgData name="Child Foundation Info" userId="50433b4f-b933-44dc-aa19-8929800ac387" providerId="ADAL" clId="{3AC7657C-8A88-4EF2-899A-F0C6450A9F43}" dt="2022-07-20T16:57:37.691" v="3719" actId="1036"/>
          <ac:picMkLst>
            <pc:docMk/>
            <pc:sldMk cId="2013819583" sldId="261"/>
            <ac:picMk id="7" creationId="{AA0AB099-1BAD-2C98-CE9D-7D6EE348B01F}"/>
          </ac:picMkLst>
        </pc:picChg>
        <pc:picChg chg="mod">
          <ac:chgData name="Child Foundation Info" userId="50433b4f-b933-44dc-aa19-8929800ac387" providerId="ADAL" clId="{3AC7657C-8A88-4EF2-899A-F0C6450A9F43}" dt="2022-07-20T16:57:37.691" v="3719" actId="1036"/>
          <ac:picMkLst>
            <pc:docMk/>
            <pc:sldMk cId="2013819583" sldId="261"/>
            <ac:picMk id="8" creationId="{61EF348B-2065-1D1D-A215-2CEE181EF687}"/>
          </ac:picMkLst>
        </pc:picChg>
        <pc:picChg chg="mod">
          <ac:chgData name="Child Foundation Info" userId="50433b4f-b933-44dc-aa19-8929800ac387" providerId="ADAL" clId="{3AC7657C-8A88-4EF2-899A-F0C6450A9F43}" dt="2022-07-20T16:57:37.691" v="3719" actId="1036"/>
          <ac:picMkLst>
            <pc:docMk/>
            <pc:sldMk cId="2013819583" sldId="261"/>
            <ac:picMk id="9" creationId="{DDDA6780-88C4-A7CA-4262-AF103271A2F5}"/>
          </ac:picMkLst>
        </pc:picChg>
        <pc:picChg chg="mod">
          <ac:chgData name="Child Foundation Info" userId="50433b4f-b933-44dc-aa19-8929800ac387" providerId="ADAL" clId="{3AC7657C-8A88-4EF2-899A-F0C6450A9F43}" dt="2022-07-20T16:57:37.691" v="3719" actId="1036"/>
          <ac:picMkLst>
            <pc:docMk/>
            <pc:sldMk cId="2013819583" sldId="261"/>
            <ac:picMk id="10" creationId="{0378370D-9C76-A8C3-0369-D8B9B1317EF4}"/>
          </ac:picMkLst>
        </pc:picChg>
        <pc:picChg chg="mod">
          <ac:chgData name="Child Foundation Info" userId="50433b4f-b933-44dc-aa19-8929800ac387" providerId="ADAL" clId="{3AC7657C-8A88-4EF2-899A-F0C6450A9F43}" dt="2022-07-20T16:57:37.691" v="3719" actId="1036"/>
          <ac:picMkLst>
            <pc:docMk/>
            <pc:sldMk cId="2013819583" sldId="261"/>
            <ac:picMk id="12" creationId="{CD3EECAC-CB8E-4AB9-1AB9-D4687A18B2CE}"/>
          </ac:picMkLst>
        </pc:picChg>
      </pc:sldChg>
      <pc:sldChg chg="modSp mod">
        <pc:chgData name="Child Foundation Info" userId="50433b4f-b933-44dc-aa19-8929800ac387" providerId="ADAL" clId="{3AC7657C-8A88-4EF2-899A-F0C6450A9F43}" dt="2022-07-20T17:00:15.618" v="3822" actId="14100"/>
        <pc:sldMkLst>
          <pc:docMk/>
          <pc:sldMk cId="3828209622" sldId="262"/>
        </pc:sldMkLst>
        <pc:spChg chg="mod">
          <ac:chgData name="Child Foundation Info" userId="50433b4f-b933-44dc-aa19-8929800ac387" providerId="ADAL" clId="{3AC7657C-8A88-4EF2-899A-F0C6450A9F43}" dt="2022-07-20T16:59:41.479" v="3814" actId="1076"/>
          <ac:spMkLst>
            <pc:docMk/>
            <pc:sldMk cId="3828209622" sldId="262"/>
            <ac:spMk id="2" creationId="{3407A098-7199-6B88-AEE0-8A85BA626589}"/>
          </ac:spMkLst>
        </pc:spChg>
        <pc:spChg chg="mod">
          <ac:chgData name="Child Foundation Info" userId="50433b4f-b933-44dc-aa19-8929800ac387" providerId="ADAL" clId="{3AC7657C-8A88-4EF2-899A-F0C6450A9F43}" dt="2022-07-20T16:59:57.344" v="3817" actId="1076"/>
          <ac:spMkLst>
            <pc:docMk/>
            <pc:sldMk cId="3828209622" sldId="262"/>
            <ac:spMk id="4" creationId="{AC56E786-755F-299C-593E-6D96F8F8B5A0}"/>
          </ac:spMkLst>
        </pc:spChg>
        <pc:picChg chg="mod">
          <ac:chgData name="Child Foundation Info" userId="50433b4f-b933-44dc-aa19-8929800ac387" providerId="ADAL" clId="{3AC7657C-8A88-4EF2-899A-F0C6450A9F43}" dt="2022-07-20T17:00:15.618" v="3822" actId="14100"/>
          <ac:picMkLst>
            <pc:docMk/>
            <pc:sldMk cId="3828209622" sldId="262"/>
            <ac:picMk id="6" creationId="{1C624D1A-7134-250F-7DC4-AD80BB17FF6A}"/>
          </ac:picMkLst>
        </pc:picChg>
        <pc:picChg chg="mod">
          <ac:chgData name="Child Foundation Info" userId="50433b4f-b933-44dc-aa19-8929800ac387" providerId="ADAL" clId="{3AC7657C-8A88-4EF2-899A-F0C6450A9F43}" dt="2022-07-20T17:00:10.903" v="3821" actId="1076"/>
          <ac:picMkLst>
            <pc:docMk/>
            <pc:sldMk cId="3828209622" sldId="262"/>
            <ac:picMk id="8" creationId="{8CE6E808-6AD6-6BBF-82F4-0A0E122A475F}"/>
          </ac:picMkLst>
        </pc:picChg>
      </pc:sldChg>
      <pc:sldChg chg="modSp mod">
        <pc:chgData name="Child Foundation Info" userId="50433b4f-b933-44dc-aa19-8929800ac387" providerId="ADAL" clId="{3AC7657C-8A88-4EF2-899A-F0C6450A9F43}" dt="2022-07-20T17:01:28.503" v="3834" actId="1076"/>
        <pc:sldMkLst>
          <pc:docMk/>
          <pc:sldMk cId="3273205248" sldId="263"/>
        </pc:sldMkLst>
        <pc:spChg chg="mod">
          <ac:chgData name="Child Foundation Info" userId="50433b4f-b933-44dc-aa19-8929800ac387" providerId="ADAL" clId="{3AC7657C-8A88-4EF2-899A-F0C6450A9F43}" dt="2022-07-20T17:00:52.226" v="3827" actId="1076"/>
          <ac:spMkLst>
            <pc:docMk/>
            <pc:sldMk cId="3273205248" sldId="263"/>
            <ac:spMk id="2" creationId="{4006A44E-7D3B-421B-27EE-ED8C34F0AC29}"/>
          </ac:spMkLst>
        </pc:spChg>
        <pc:spChg chg="mod">
          <ac:chgData name="Child Foundation Info" userId="50433b4f-b933-44dc-aa19-8929800ac387" providerId="ADAL" clId="{3AC7657C-8A88-4EF2-899A-F0C6450A9F43}" dt="2022-07-20T17:01:06.483" v="3829" actId="1076"/>
          <ac:spMkLst>
            <pc:docMk/>
            <pc:sldMk cId="3273205248" sldId="263"/>
            <ac:spMk id="4" creationId="{95157434-7E30-7031-F694-5ECAB70C18F1}"/>
          </ac:spMkLst>
        </pc:spChg>
        <pc:picChg chg="mod">
          <ac:chgData name="Child Foundation Info" userId="50433b4f-b933-44dc-aa19-8929800ac387" providerId="ADAL" clId="{3AC7657C-8A88-4EF2-899A-F0C6450A9F43}" dt="2022-07-19T20:17:31.417" v="2614" actId="1440"/>
          <ac:picMkLst>
            <pc:docMk/>
            <pc:sldMk cId="3273205248" sldId="263"/>
            <ac:picMk id="6" creationId="{75AB3608-8332-30CF-4580-A4014533B943}"/>
          </ac:picMkLst>
        </pc:picChg>
        <pc:picChg chg="mod">
          <ac:chgData name="Child Foundation Info" userId="50433b4f-b933-44dc-aa19-8929800ac387" providerId="ADAL" clId="{3AC7657C-8A88-4EF2-899A-F0C6450A9F43}" dt="2022-07-20T17:01:10.106" v="3830" actId="1076"/>
          <ac:picMkLst>
            <pc:docMk/>
            <pc:sldMk cId="3273205248" sldId="263"/>
            <ac:picMk id="8" creationId="{D549451F-E895-F5EA-DE27-CD0CE408A59B}"/>
          </ac:picMkLst>
        </pc:picChg>
        <pc:picChg chg="mod">
          <ac:chgData name="Child Foundation Info" userId="50433b4f-b933-44dc-aa19-8929800ac387" providerId="ADAL" clId="{3AC7657C-8A88-4EF2-899A-F0C6450A9F43}" dt="2022-07-20T17:01:28.503" v="3834" actId="1076"/>
          <ac:picMkLst>
            <pc:docMk/>
            <pc:sldMk cId="3273205248" sldId="263"/>
            <ac:picMk id="10" creationId="{B801904E-A563-2257-CD55-4ECF5DAAAAAC}"/>
          </ac:picMkLst>
        </pc:picChg>
        <pc:picChg chg="mod">
          <ac:chgData name="Child Foundation Info" userId="50433b4f-b933-44dc-aa19-8929800ac387" providerId="ADAL" clId="{3AC7657C-8A88-4EF2-899A-F0C6450A9F43}" dt="2022-07-20T17:01:22.619" v="3832" actId="1076"/>
          <ac:picMkLst>
            <pc:docMk/>
            <pc:sldMk cId="3273205248" sldId="263"/>
            <ac:picMk id="12" creationId="{A07EBB34-620E-5648-BA05-7F6F611E4DF9}"/>
          </ac:picMkLst>
        </pc:picChg>
      </pc:sldChg>
      <pc:sldChg chg="modSp mod">
        <pc:chgData name="Child Foundation Info" userId="50433b4f-b933-44dc-aa19-8929800ac387" providerId="ADAL" clId="{3AC7657C-8A88-4EF2-899A-F0C6450A9F43}" dt="2022-07-20T17:02:35.636" v="3845" actId="14100"/>
        <pc:sldMkLst>
          <pc:docMk/>
          <pc:sldMk cId="2402915256" sldId="264"/>
        </pc:sldMkLst>
        <pc:spChg chg="mod">
          <ac:chgData name="Child Foundation Info" userId="50433b4f-b933-44dc-aa19-8929800ac387" providerId="ADAL" clId="{3AC7657C-8A88-4EF2-899A-F0C6450A9F43}" dt="2022-07-20T17:02:35.636" v="3845" actId="14100"/>
          <ac:spMkLst>
            <pc:docMk/>
            <pc:sldMk cId="2402915256" sldId="264"/>
            <ac:spMk id="3" creationId="{358C835C-752B-60A1-05E1-40BD4A31EA30}"/>
          </ac:spMkLst>
        </pc:spChg>
        <pc:spChg chg="mod">
          <ac:chgData name="Child Foundation Info" userId="50433b4f-b933-44dc-aa19-8929800ac387" providerId="ADAL" clId="{3AC7657C-8A88-4EF2-899A-F0C6450A9F43}" dt="2022-07-20T17:02:13.405" v="3841" actId="1076"/>
          <ac:spMkLst>
            <pc:docMk/>
            <pc:sldMk cId="2402915256" sldId="264"/>
            <ac:spMk id="6" creationId="{1A09CF65-6D68-6AC9-7C23-8764D40C3C88}"/>
          </ac:spMkLst>
        </pc:spChg>
        <pc:picChg chg="mod">
          <ac:chgData name="Child Foundation Info" userId="50433b4f-b933-44dc-aa19-8929800ac387" providerId="ADAL" clId="{3AC7657C-8A88-4EF2-899A-F0C6450A9F43}" dt="2022-07-20T17:02:04.323" v="3838" actId="1076"/>
          <ac:picMkLst>
            <pc:docMk/>
            <pc:sldMk cId="2402915256" sldId="264"/>
            <ac:picMk id="5" creationId="{7FCCD5D2-950C-8412-F94F-58C92483ADB5}"/>
          </ac:picMkLst>
        </pc:picChg>
      </pc:sldChg>
      <pc:sldChg chg="addSp delSp modSp new del mod">
        <pc:chgData name="Child Foundation Info" userId="50433b4f-b933-44dc-aa19-8929800ac387" providerId="ADAL" clId="{3AC7657C-8A88-4EF2-899A-F0C6450A9F43}" dt="2022-07-19T04:47:26.805" v="209" actId="2696"/>
        <pc:sldMkLst>
          <pc:docMk/>
          <pc:sldMk cId="643796086" sldId="265"/>
        </pc:sldMkLst>
        <pc:spChg chg="add mod">
          <ac:chgData name="Child Foundation Info" userId="50433b4f-b933-44dc-aa19-8929800ac387" providerId="ADAL" clId="{3AC7657C-8A88-4EF2-899A-F0C6450A9F43}" dt="2022-07-19T04:38:47.530" v="132" actId="3062"/>
          <ac:spMkLst>
            <pc:docMk/>
            <pc:sldMk cId="643796086" sldId="265"/>
            <ac:spMk id="3" creationId="{6BE05A59-886B-CBC6-5280-52BC959F7C18}"/>
          </ac:spMkLst>
        </pc:spChg>
        <pc:spChg chg="add mod">
          <ac:chgData name="Child Foundation Info" userId="50433b4f-b933-44dc-aa19-8929800ac387" providerId="ADAL" clId="{3AC7657C-8A88-4EF2-899A-F0C6450A9F43}" dt="2022-07-19T04:40:52.080" v="138" actId="17032"/>
          <ac:spMkLst>
            <pc:docMk/>
            <pc:sldMk cId="643796086" sldId="265"/>
            <ac:spMk id="5" creationId="{2D60905D-1492-15EF-E968-97DD65F63BED}"/>
          </ac:spMkLst>
        </pc:spChg>
        <pc:spChg chg="add mod">
          <ac:chgData name="Child Foundation Info" userId="50433b4f-b933-44dc-aa19-8929800ac387" providerId="ADAL" clId="{3AC7657C-8A88-4EF2-899A-F0C6450A9F43}" dt="2022-07-19T04:40:52.080" v="138" actId="17032"/>
          <ac:spMkLst>
            <pc:docMk/>
            <pc:sldMk cId="643796086" sldId="265"/>
            <ac:spMk id="7" creationId="{2FEC8246-82DF-6DD8-87E8-9CF2666B820E}"/>
          </ac:spMkLst>
        </pc:spChg>
        <pc:spChg chg="add mod">
          <ac:chgData name="Child Foundation Info" userId="50433b4f-b933-44dc-aa19-8929800ac387" providerId="ADAL" clId="{3AC7657C-8A88-4EF2-899A-F0C6450A9F43}" dt="2022-07-19T04:40:52.080" v="138" actId="17032"/>
          <ac:spMkLst>
            <pc:docMk/>
            <pc:sldMk cId="643796086" sldId="265"/>
            <ac:spMk id="9" creationId="{66E9BE1B-F7FE-2BF0-198C-8E28BF7B7A24}"/>
          </ac:spMkLst>
        </pc:spChg>
        <pc:spChg chg="add mod">
          <ac:chgData name="Child Foundation Info" userId="50433b4f-b933-44dc-aa19-8929800ac387" providerId="ADAL" clId="{3AC7657C-8A88-4EF2-899A-F0C6450A9F43}" dt="2022-07-19T04:41:38.869" v="146" actId="1076"/>
          <ac:spMkLst>
            <pc:docMk/>
            <pc:sldMk cId="643796086" sldId="265"/>
            <ac:spMk id="11" creationId="{CDE4B673-F700-E073-2420-F743424DB055}"/>
          </ac:spMkLst>
        </pc:spChg>
        <pc:spChg chg="add mod">
          <ac:chgData name="Child Foundation Info" userId="50433b4f-b933-44dc-aa19-8929800ac387" providerId="ADAL" clId="{3AC7657C-8A88-4EF2-899A-F0C6450A9F43}" dt="2022-07-19T04:41:42.244" v="147" actId="1076"/>
          <ac:spMkLst>
            <pc:docMk/>
            <pc:sldMk cId="643796086" sldId="265"/>
            <ac:spMk id="13" creationId="{A4ADA0F2-572F-6B2B-B4A7-A6CB6DA1C33D}"/>
          </ac:spMkLst>
        </pc:spChg>
        <pc:spChg chg="add del mod">
          <ac:chgData name="Child Foundation Info" userId="50433b4f-b933-44dc-aa19-8929800ac387" providerId="ADAL" clId="{3AC7657C-8A88-4EF2-899A-F0C6450A9F43}" dt="2022-07-19T04:30:12.678" v="99" actId="478"/>
          <ac:spMkLst>
            <pc:docMk/>
            <pc:sldMk cId="643796086" sldId="265"/>
            <ac:spMk id="15" creationId="{7226C7A5-4978-BEA2-2354-00B14A921D30}"/>
          </ac:spMkLst>
        </pc:spChg>
        <pc:spChg chg="add del mod">
          <ac:chgData name="Child Foundation Info" userId="50433b4f-b933-44dc-aa19-8929800ac387" providerId="ADAL" clId="{3AC7657C-8A88-4EF2-899A-F0C6450A9F43}" dt="2022-07-19T04:30:10.318" v="98" actId="478"/>
          <ac:spMkLst>
            <pc:docMk/>
            <pc:sldMk cId="643796086" sldId="265"/>
            <ac:spMk id="17" creationId="{692E1B90-905C-C3D7-2DB8-CBFC7C95A6B2}"/>
          </ac:spMkLst>
        </pc:spChg>
        <pc:spChg chg="add mod">
          <ac:chgData name="Child Foundation Info" userId="50433b4f-b933-44dc-aa19-8929800ac387" providerId="ADAL" clId="{3AC7657C-8A88-4EF2-899A-F0C6450A9F43}" dt="2022-07-19T04:46:45.696" v="208" actId="20577"/>
          <ac:spMkLst>
            <pc:docMk/>
            <pc:sldMk cId="643796086" sldId="265"/>
            <ac:spMk id="19" creationId="{568713F1-6E80-90A3-5A00-47E30B548DA4}"/>
          </ac:spMkLst>
        </pc:spChg>
        <pc:spChg chg="add mod">
          <ac:chgData name="Child Foundation Info" userId="50433b4f-b933-44dc-aa19-8929800ac387" providerId="ADAL" clId="{3AC7657C-8A88-4EF2-899A-F0C6450A9F43}" dt="2022-07-19T04:44:33.880" v="167" actId="17032"/>
          <ac:spMkLst>
            <pc:docMk/>
            <pc:sldMk cId="643796086" sldId="265"/>
            <ac:spMk id="21" creationId="{3F296817-7A21-2EAE-27C8-95F4AB531A3D}"/>
          </ac:spMkLst>
        </pc:spChg>
        <pc:spChg chg="add mod">
          <ac:chgData name="Child Foundation Info" userId="50433b4f-b933-44dc-aa19-8929800ac387" providerId="ADAL" clId="{3AC7657C-8A88-4EF2-899A-F0C6450A9F43}" dt="2022-07-19T04:42:55.706" v="156" actId="688"/>
          <ac:spMkLst>
            <pc:docMk/>
            <pc:sldMk cId="643796086" sldId="265"/>
            <ac:spMk id="22" creationId="{6DA87294-D974-4194-6BD6-256539DDE5E8}"/>
          </ac:spMkLst>
        </pc:spChg>
        <pc:spChg chg="add mod">
          <ac:chgData name="Child Foundation Info" userId="50433b4f-b933-44dc-aa19-8929800ac387" providerId="ADAL" clId="{3AC7657C-8A88-4EF2-899A-F0C6450A9F43}" dt="2022-07-19T04:43:02.344" v="162" actId="1036"/>
          <ac:spMkLst>
            <pc:docMk/>
            <pc:sldMk cId="643796086" sldId="265"/>
            <ac:spMk id="23" creationId="{13EB0133-5574-88A7-CCE6-09C472792EE4}"/>
          </ac:spMkLst>
        </pc:spChg>
        <pc:spChg chg="add mod">
          <ac:chgData name="Child Foundation Info" userId="50433b4f-b933-44dc-aa19-8929800ac387" providerId="ADAL" clId="{3AC7657C-8A88-4EF2-899A-F0C6450A9F43}" dt="2022-07-19T04:42:08.878" v="150" actId="688"/>
          <ac:spMkLst>
            <pc:docMk/>
            <pc:sldMk cId="643796086" sldId="265"/>
            <ac:spMk id="24" creationId="{FAA7CBDE-0AA0-84D5-D977-709A18F6C384}"/>
          </ac:spMkLst>
        </pc:spChg>
        <pc:spChg chg="add mod">
          <ac:chgData name="Child Foundation Info" userId="50433b4f-b933-44dc-aa19-8929800ac387" providerId="ADAL" clId="{3AC7657C-8A88-4EF2-899A-F0C6450A9F43}" dt="2022-07-19T04:42:14.529" v="151" actId="688"/>
          <ac:spMkLst>
            <pc:docMk/>
            <pc:sldMk cId="643796086" sldId="265"/>
            <ac:spMk id="25" creationId="{B0B7FFC7-A38A-C111-9257-3DD783F646AF}"/>
          </ac:spMkLst>
        </pc:spChg>
        <pc:spChg chg="add mod">
          <ac:chgData name="Child Foundation Info" userId="50433b4f-b933-44dc-aa19-8929800ac387" providerId="ADAL" clId="{3AC7657C-8A88-4EF2-899A-F0C6450A9F43}" dt="2022-07-19T04:44:38.994" v="168" actId="17032"/>
          <ac:spMkLst>
            <pc:docMk/>
            <pc:sldMk cId="643796086" sldId="265"/>
            <ac:spMk id="26" creationId="{B86B0BC2-C2E1-2114-8719-392E4DE26D24}"/>
          </ac:spMkLst>
        </pc:spChg>
      </pc:sldChg>
      <pc:sldChg chg="add">
        <pc:chgData name="Child Foundation Info" userId="50433b4f-b933-44dc-aa19-8929800ac387" providerId="ADAL" clId="{3AC7657C-8A88-4EF2-899A-F0C6450A9F43}" dt="2022-07-31T22:07:16.751" v="4464"/>
        <pc:sldMkLst>
          <pc:docMk/>
          <pc:sldMk cId="1546120761" sldId="265"/>
        </pc:sldMkLst>
      </pc:sldChg>
      <pc:sldChg chg="addSp delSp modSp add del mod">
        <pc:chgData name="Child Foundation Info" userId="50433b4f-b933-44dc-aa19-8929800ac387" providerId="ADAL" clId="{3AC7657C-8A88-4EF2-899A-F0C6450A9F43}" dt="2022-07-31T22:07:10.977" v="4463" actId="2696"/>
        <pc:sldMkLst>
          <pc:docMk/>
          <pc:sldMk cId="3861030380" sldId="265"/>
        </pc:sldMkLst>
        <pc:spChg chg="add mod">
          <ac:chgData name="Child Foundation Info" userId="50433b4f-b933-44dc-aa19-8929800ac387" providerId="ADAL" clId="{3AC7657C-8A88-4EF2-899A-F0C6450A9F43}" dt="2022-07-28T20:08:11.315" v="3907" actId="1076"/>
          <ac:spMkLst>
            <pc:docMk/>
            <pc:sldMk cId="3861030380" sldId="265"/>
            <ac:spMk id="2" creationId="{D2B6A08B-6C43-967C-A9AA-5B6F6C51B406}"/>
          </ac:spMkLst>
        </pc:spChg>
        <pc:spChg chg="mod">
          <ac:chgData name="Child Foundation Info" userId="50433b4f-b933-44dc-aa19-8929800ac387" providerId="ADAL" clId="{3AC7657C-8A88-4EF2-899A-F0C6450A9F43}" dt="2022-07-20T16:28:10.965" v="2816" actId="1076"/>
          <ac:spMkLst>
            <pc:docMk/>
            <pc:sldMk cId="3861030380" sldId="265"/>
            <ac:spMk id="3" creationId="{6BE05A59-886B-CBC6-5280-52BC959F7C18}"/>
          </ac:spMkLst>
        </pc:spChg>
        <pc:spChg chg="mod">
          <ac:chgData name="Child Foundation Info" userId="50433b4f-b933-44dc-aa19-8929800ac387" providerId="ADAL" clId="{3AC7657C-8A88-4EF2-899A-F0C6450A9F43}" dt="2022-07-31T21:51:24.855" v="4380" actId="14100"/>
          <ac:spMkLst>
            <pc:docMk/>
            <pc:sldMk cId="3861030380" sldId="265"/>
            <ac:spMk id="5" creationId="{2D60905D-1492-15EF-E968-97DD65F63BED}"/>
          </ac:spMkLst>
        </pc:spChg>
        <pc:spChg chg="mod">
          <ac:chgData name="Child Foundation Info" userId="50433b4f-b933-44dc-aa19-8929800ac387" providerId="ADAL" clId="{3AC7657C-8A88-4EF2-899A-F0C6450A9F43}" dt="2022-07-31T21:52:01.511" v="4385" actId="1076"/>
          <ac:spMkLst>
            <pc:docMk/>
            <pc:sldMk cId="3861030380" sldId="265"/>
            <ac:spMk id="7" creationId="{2FEC8246-82DF-6DD8-87E8-9CF2666B820E}"/>
          </ac:spMkLst>
        </pc:spChg>
        <pc:spChg chg="mod">
          <ac:chgData name="Child Foundation Info" userId="50433b4f-b933-44dc-aa19-8929800ac387" providerId="ADAL" clId="{3AC7657C-8A88-4EF2-899A-F0C6450A9F43}" dt="2022-07-31T21:52:31.098" v="4390" actId="1076"/>
          <ac:spMkLst>
            <pc:docMk/>
            <pc:sldMk cId="3861030380" sldId="265"/>
            <ac:spMk id="9" creationId="{66E9BE1B-F7FE-2BF0-198C-8E28BF7B7A24}"/>
          </ac:spMkLst>
        </pc:spChg>
        <pc:spChg chg="mod">
          <ac:chgData name="Child Foundation Info" userId="50433b4f-b933-44dc-aa19-8929800ac387" providerId="ADAL" clId="{3AC7657C-8A88-4EF2-899A-F0C6450A9F43}" dt="2022-07-31T21:52:15.946" v="4388" actId="1076"/>
          <ac:spMkLst>
            <pc:docMk/>
            <pc:sldMk cId="3861030380" sldId="265"/>
            <ac:spMk id="11" creationId="{CDE4B673-F700-E073-2420-F743424DB055}"/>
          </ac:spMkLst>
        </pc:spChg>
        <pc:spChg chg="mod">
          <ac:chgData name="Child Foundation Info" userId="50433b4f-b933-44dc-aa19-8929800ac387" providerId="ADAL" clId="{3AC7657C-8A88-4EF2-899A-F0C6450A9F43}" dt="2022-07-31T21:52:19.226" v="4389" actId="1076"/>
          <ac:spMkLst>
            <pc:docMk/>
            <pc:sldMk cId="3861030380" sldId="265"/>
            <ac:spMk id="13" creationId="{A4ADA0F2-572F-6B2B-B4A7-A6CB6DA1C33D}"/>
          </ac:spMkLst>
        </pc:spChg>
        <pc:spChg chg="add mod">
          <ac:chgData name="Child Foundation Info" userId="50433b4f-b933-44dc-aa19-8929800ac387" providerId="ADAL" clId="{3AC7657C-8A88-4EF2-899A-F0C6450A9F43}" dt="2022-07-31T21:52:55.499" v="4404" actId="1076"/>
          <ac:spMkLst>
            <pc:docMk/>
            <pc:sldMk cId="3861030380" sldId="265"/>
            <ac:spMk id="14" creationId="{13FB369B-A09C-C367-738D-A998DC1E89DE}"/>
          </ac:spMkLst>
        </pc:spChg>
        <pc:spChg chg="add del mod">
          <ac:chgData name="Child Foundation Info" userId="50433b4f-b933-44dc-aa19-8929800ac387" providerId="ADAL" clId="{3AC7657C-8A88-4EF2-899A-F0C6450A9F43}" dt="2022-07-20T16:26:41.957" v="2762" actId="478"/>
          <ac:spMkLst>
            <pc:docMk/>
            <pc:sldMk cId="3861030380" sldId="265"/>
            <ac:spMk id="15" creationId="{1C07419D-1CB2-BA82-EFA1-D2BD372D2290}"/>
          </ac:spMkLst>
        </pc:spChg>
        <pc:spChg chg="add mod">
          <ac:chgData name="Child Foundation Info" userId="50433b4f-b933-44dc-aa19-8929800ac387" providerId="ADAL" clId="{3AC7657C-8A88-4EF2-899A-F0C6450A9F43}" dt="2022-07-31T21:52:39.909" v="4402" actId="1036"/>
          <ac:spMkLst>
            <pc:docMk/>
            <pc:sldMk cId="3861030380" sldId="265"/>
            <ac:spMk id="16" creationId="{A6251F43-A1FC-75A4-A00A-B8DCCA9A7604}"/>
          </ac:spMkLst>
        </pc:spChg>
        <pc:spChg chg="add mod">
          <ac:chgData name="Child Foundation Info" userId="50433b4f-b933-44dc-aa19-8929800ac387" providerId="ADAL" clId="{3AC7657C-8A88-4EF2-899A-F0C6450A9F43}" dt="2022-07-31T21:51:35.011" v="4382" actId="1076"/>
          <ac:spMkLst>
            <pc:docMk/>
            <pc:sldMk cId="3861030380" sldId="265"/>
            <ac:spMk id="17" creationId="{83E6E85E-F465-4557-EED5-CD2DFBF763B0}"/>
          </ac:spMkLst>
        </pc:spChg>
        <pc:spChg chg="add mod">
          <ac:chgData name="Child Foundation Info" userId="50433b4f-b933-44dc-aa19-8929800ac387" providerId="ADAL" clId="{3AC7657C-8A88-4EF2-899A-F0C6450A9F43}" dt="2022-07-31T21:51:28.922" v="4381" actId="1076"/>
          <ac:spMkLst>
            <pc:docMk/>
            <pc:sldMk cId="3861030380" sldId="265"/>
            <ac:spMk id="18" creationId="{F761B720-6739-253C-EB9C-B8B490F2168F}"/>
          </ac:spMkLst>
        </pc:spChg>
        <pc:spChg chg="del">
          <ac:chgData name="Child Foundation Info" userId="50433b4f-b933-44dc-aa19-8929800ac387" providerId="ADAL" clId="{3AC7657C-8A88-4EF2-899A-F0C6450A9F43}" dt="2022-07-20T16:22:23.662" v="2660" actId="478"/>
          <ac:spMkLst>
            <pc:docMk/>
            <pc:sldMk cId="3861030380" sldId="265"/>
            <ac:spMk id="19" creationId="{568713F1-6E80-90A3-5A00-47E30B548DA4}"/>
          </ac:spMkLst>
        </pc:spChg>
        <pc:spChg chg="add mod">
          <ac:chgData name="Child Foundation Info" userId="50433b4f-b933-44dc-aa19-8929800ac387" providerId="ADAL" clId="{3AC7657C-8A88-4EF2-899A-F0C6450A9F43}" dt="2022-07-31T22:05:57.321" v="4407" actId="1076"/>
          <ac:spMkLst>
            <pc:docMk/>
            <pc:sldMk cId="3861030380" sldId="265"/>
            <ac:spMk id="19" creationId="{D9E7C24C-9E78-7057-1301-7485C31F01A6}"/>
          </ac:spMkLst>
        </pc:spChg>
        <pc:spChg chg="add mod">
          <ac:chgData name="Child Foundation Info" userId="50433b4f-b933-44dc-aa19-8929800ac387" providerId="ADAL" clId="{3AC7657C-8A88-4EF2-899A-F0C6450A9F43}" dt="2022-07-31T22:06:40.191" v="4462" actId="1035"/>
          <ac:spMkLst>
            <pc:docMk/>
            <pc:sldMk cId="3861030380" sldId="265"/>
            <ac:spMk id="20" creationId="{5AA2CC20-7F79-9CED-FD3D-6510E52712B9}"/>
          </ac:spMkLst>
        </pc:spChg>
        <pc:spChg chg="del">
          <ac:chgData name="Child Foundation Info" userId="50433b4f-b933-44dc-aa19-8929800ac387" providerId="ADAL" clId="{3AC7657C-8A88-4EF2-899A-F0C6450A9F43}" dt="2022-07-20T16:23:18.126" v="2667" actId="478"/>
          <ac:spMkLst>
            <pc:docMk/>
            <pc:sldMk cId="3861030380" sldId="265"/>
            <ac:spMk id="21" creationId="{3F296817-7A21-2EAE-27C8-95F4AB531A3D}"/>
          </ac:spMkLst>
        </pc:spChg>
        <pc:spChg chg="add del mod">
          <ac:chgData name="Child Foundation Info" userId="50433b4f-b933-44dc-aa19-8929800ac387" providerId="ADAL" clId="{3AC7657C-8A88-4EF2-899A-F0C6450A9F43}" dt="2022-07-31T20:35:58.904" v="4112"/>
          <ac:spMkLst>
            <pc:docMk/>
            <pc:sldMk cId="3861030380" sldId="265"/>
            <ac:spMk id="21" creationId="{8B239C7B-422D-2408-FB51-A6F817F43F38}"/>
          </ac:spMkLst>
        </pc:spChg>
        <pc:spChg chg="add mod">
          <ac:chgData name="Child Foundation Info" userId="50433b4f-b933-44dc-aa19-8929800ac387" providerId="ADAL" clId="{3AC7657C-8A88-4EF2-899A-F0C6450A9F43}" dt="2022-07-31T22:06:40.191" v="4462" actId="1035"/>
          <ac:spMkLst>
            <pc:docMk/>
            <pc:sldMk cId="3861030380" sldId="265"/>
            <ac:spMk id="22" creationId="{1639AC6F-916F-1BEB-5B02-910220D65B1A}"/>
          </ac:spMkLst>
        </pc:spChg>
        <pc:spChg chg="del mod">
          <ac:chgData name="Child Foundation Info" userId="50433b4f-b933-44dc-aa19-8929800ac387" providerId="ADAL" clId="{3AC7657C-8A88-4EF2-899A-F0C6450A9F43}" dt="2022-07-20T16:26:08.676" v="2756" actId="478"/>
          <ac:spMkLst>
            <pc:docMk/>
            <pc:sldMk cId="3861030380" sldId="265"/>
            <ac:spMk id="22" creationId="{6DA87294-D974-4194-6BD6-256539DDE5E8}"/>
          </ac:spMkLst>
        </pc:spChg>
        <pc:spChg chg="del mod">
          <ac:chgData name="Child Foundation Info" userId="50433b4f-b933-44dc-aa19-8929800ac387" providerId="ADAL" clId="{3AC7657C-8A88-4EF2-899A-F0C6450A9F43}" dt="2022-07-20T16:26:09.764" v="2757" actId="478"/>
          <ac:spMkLst>
            <pc:docMk/>
            <pc:sldMk cId="3861030380" sldId="265"/>
            <ac:spMk id="23" creationId="{13EB0133-5574-88A7-CCE6-09C472792EE4}"/>
          </ac:spMkLst>
        </pc:spChg>
        <pc:spChg chg="add mod">
          <ac:chgData name="Child Foundation Info" userId="50433b4f-b933-44dc-aa19-8929800ac387" providerId="ADAL" clId="{3AC7657C-8A88-4EF2-899A-F0C6450A9F43}" dt="2022-07-31T22:06:40.191" v="4462" actId="1035"/>
          <ac:spMkLst>
            <pc:docMk/>
            <pc:sldMk cId="3861030380" sldId="265"/>
            <ac:spMk id="23" creationId="{17FDB458-6686-2895-9887-085CEDD9F0D4}"/>
          </ac:spMkLst>
        </pc:spChg>
        <pc:spChg chg="mod">
          <ac:chgData name="Child Foundation Info" userId="50433b4f-b933-44dc-aa19-8929800ac387" providerId="ADAL" clId="{3AC7657C-8A88-4EF2-899A-F0C6450A9F43}" dt="2022-07-31T21:52:44.860" v="4403" actId="1076"/>
          <ac:spMkLst>
            <pc:docMk/>
            <pc:sldMk cId="3861030380" sldId="265"/>
            <ac:spMk id="24" creationId="{FAA7CBDE-0AA0-84D5-D977-709A18F6C384}"/>
          </ac:spMkLst>
        </pc:spChg>
        <pc:spChg chg="add mod">
          <ac:chgData name="Child Foundation Info" userId="50433b4f-b933-44dc-aa19-8929800ac387" providerId="ADAL" clId="{3AC7657C-8A88-4EF2-899A-F0C6450A9F43}" dt="2022-07-31T22:06:40.191" v="4462" actId="1035"/>
          <ac:spMkLst>
            <pc:docMk/>
            <pc:sldMk cId="3861030380" sldId="265"/>
            <ac:spMk id="25" creationId="{2EB776C9-5A2F-0DC8-2B0C-545E25BA8B6D}"/>
          </ac:spMkLst>
        </pc:spChg>
        <pc:spChg chg="del mod">
          <ac:chgData name="Child Foundation Info" userId="50433b4f-b933-44dc-aa19-8929800ac387" providerId="ADAL" clId="{3AC7657C-8A88-4EF2-899A-F0C6450A9F43}" dt="2022-07-20T16:25:53.525" v="2752" actId="478"/>
          <ac:spMkLst>
            <pc:docMk/>
            <pc:sldMk cId="3861030380" sldId="265"/>
            <ac:spMk id="25" creationId="{B0B7FFC7-A38A-C111-9257-3DD783F646AF}"/>
          </ac:spMkLst>
        </pc:spChg>
        <pc:spChg chg="del">
          <ac:chgData name="Child Foundation Info" userId="50433b4f-b933-44dc-aa19-8929800ac387" providerId="ADAL" clId="{3AC7657C-8A88-4EF2-899A-F0C6450A9F43}" dt="2022-07-20T16:23:19.326" v="2668" actId="478"/>
          <ac:spMkLst>
            <pc:docMk/>
            <pc:sldMk cId="3861030380" sldId="265"/>
            <ac:spMk id="26" creationId="{B86B0BC2-C2E1-2114-8719-392E4DE26D24}"/>
          </ac:spMkLst>
        </pc:spChg>
        <pc:spChg chg="add mod">
          <ac:chgData name="Child Foundation Info" userId="50433b4f-b933-44dc-aa19-8929800ac387" providerId="ADAL" clId="{3AC7657C-8A88-4EF2-899A-F0C6450A9F43}" dt="2022-07-31T22:06:40.191" v="4462" actId="1035"/>
          <ac:spMkLst>
            <pc:docMk/>
            <pc:sldMk cId="3861030380" sldId="265"/>
            <ac:spMk id="27" creationId="{930DE41C-F5DF-D7EE-129A-FF35A3A68996}"/>
          </ac:spMkLst>
        </pc:spChg>
        <pc:spChg chg="add mod">
          <ac:chgData name="Child Foundation Info" userId="50433b4f-b933-44dc-aa19-8929800ac387" providerId="ADAL" clId="{3AC7657C-8A88-4EF2-899A-F0C6450A9F43}" dt="2022-07-31T22:06:40.191" v="4462" actId="1035"/>
          <ac:spMkLst>
            <pc:docMk/>
            <pc:sldMk cId="3861030380" sldId="265"/>
            <ac:spMk id="29" creationId="{854ACDB0-C7F4-6836-1DBA-60A2AA06D785}"/>
          </ac:spMkLst>
        </pc:spChg>
        <pc:spChg chg="add mod">
          <ac:chgData name="Child Foundation Info" userId="50433b4f-b933-44dc-aa19-8929800ac387" providerId="ADAL" clId="{3AC7657C-8A88-4EF2-899A-F0C6450A9F43}" dt="2022-07-31T22:06:40.191" v="4462" actId="1035"/>
          <ac:spMkLst>
            <pc:docMk/>
            <pc:sldMk cId="3861030380" sldId="265"/>
            <ac:spMk id="31" creationId="{4D5F5373-4C8E-9837-5D05-8A4CDFB5A362}"/>
          </ac:spMkLst>
        </pc:spChg>
        <pc:spChg chg="add del mod">
          <ac:chgData name="Child Foundation Info" userId="50433b4f-b933-44dc-aa19-8929800ac387" providerId="ADAL" clId="{3AC7657C-8A88-4EF2-899A-F0C6450A9F43}" dt="2022-07-31T20:41:29.178" v="4192" actId="478"/>
          <ac:spMkLst>
            <pc:docMk/>
            <pc:sldMk cId="3861030380" sldId="265"/>
            <ac:spMk id="33" creationId="{F3383891-E9B2-4A6E-AE41-6CEEFA0984D3}"/>
          </ac:spMkLst>
        </pc:spChg>
        <pc:spChg chg="add mod">
          <ac:chgData name="Child Foundation Info" userId="50433b4f-b933-44dc-aa19-8929800ac387" providerId="ADAL" clId="{3AC7657C-8A88-4EF2-899A-F0C6450A9F43}" dt="2022-07-31T22:06:40.191" v="4462" actId="1035"/>
          <ac:spMkLst>
            <pc:docMk/>
            <pc:sldMk cId="3861030380" sldId="265"/>
            <ac:spMk id="34" creationId="{1232CD8F-726A-5866-8551-6A2889A91B8B}"/>
          </ac:spMkLst>
        </pc:spChg>
        <pc:spChg chg="add del mod">
          <ac:chgData name="Child Foundation Info" userId="50433b4f-b933-44dc-aa19-8929800ac387" providerId="ADAL" clId="{3AC7657C-8A88-4EF2-899A-F0C6450A9F43}" dt="2022-07-31T20:44:46.426" v="4206"/>
          <ac:spMkLst>
            <pc:docMk/>
            <pc:sldMk cId="3861030380" sldId="265"/>
            <ac:spMk id="38" creationId="{9BF15064-FC43-F2D7-AC9F-A6C549323670}"/>
          </ac:spMkLst>
        </pc:spChg>
        <pc:spChg chg="add mod">
          <ac:chgData name="Child Foundation Info" userId="50433b4f-b933-44dc-aa19-8929800ac387" providerId="ADAL" clId="{3AC7657C-8A88-4EF2-899A-F0C6450A9F43}" dt="2022-07-31T22:06:13.849" v="4409" actId="571"/>
          <ac:spMkLst>
            <pc:docMk/>
            <pc:sldMk cId="3861030380" sldId="265"/>
            <ac:spMk id="75" creationId="{C48D2A00-4B43-2756-378E-C5CC3E10AF67}"/>
          </ac:spMkLst>
        </pc:spChg>
        <pc:spChg chg="add mod">
          <ac:chgData name="Child Foundation Info" userId="50433b4f-b933-44dc-aa19-8929800ac387" providerId="ADAL" clId="{3AC7657C-8A88-4EF2-899A-F0C6450A9F43}" dt="2022-07-31T22:06:13.849" v="4409" actId="571"/>
          <ac:spMkLst>
            <pc:docMk/>
            <pc:sldMk cId="3861030380" sldId="265"/>
            <ac:spMk id="76" creationId="{30746780-F524-4779-3390-F715EB3F6E4C}"/>
          </ac:spMkLst>
        </pc:spChg>
        <pc:spChg chg="add mod">
          <ac:chgData name="Child Foundation Info" userId="50433b4f-b933-44dc-aa19-8929800ac387" providerId="ADAL" clId="{3AC7657C-8A88-4EF2-899A-F0C6450A9F43}" dt="2022-07-31T22:06:13.849" v="4409" actId="571"/>
          <ac:spMkLst>
            <pc:docMk/>
            <pc:sldMk cId="3861030380" sldId="265"/>
            <ac:spMk id="77" creationId="{A99789C2-6756-3E8E-3F0A-728E32BA1D16}"/>
          </ac:spMkLst>
        </pc:spChg>
        <pc:spChg chg="add mod">
          <ac:chgData name="Child Foundation Info" userId="50433b4f-b933-44dc-aa19-8929800ac387" providerId="ADAL" clId="{3AC7657C-8A88-4EF2-899A-F0C6450A9F43}" dt="2022-07-31T22:06:13.849" v="4409" actId="571"/>
          <ac:spMkLst>
            <pc:docMk/>
            <pc:sldMk cId="3861030380" sldId="265"/>
            <ac:spMk id="78" creationId="{3B0B0E26-F342-AE67-DE5F-34BB9F2108B6}"/>
          </ac:spMkLst>
        </pc:spChg>
        <pc:graphicFrameChg chg="add del modGraphic">
          <ac:chgData name="Child Foundation Info" userId="50433b4f-b933-44dc-aa19-8929800ac387" providerId="ADAL" clId="{3AC7657C-8A88-4EF2-899A-F0C6450A9F43}" dt="2022-07-31T20:45:05.244" v="4207" actId="1032"/>
          <ac:graphicFrameMkLst>
            <pc:docMk/>
            <pc:sldMk cId="3861030380" sldId="265"/>
            <ac:graphicFrameMk id="37" creationId="{905D5CA4-99A6-9C2D-00B9-A7535F81D745}"/>
          </ac:graphicFrameMkLst>
        </pc:graphicFrameChg>
        <pc:cxnChg chg="add del">
          <ac:chgData name="Child Foundation Info" userId="50433b4f-b933-44dc-aa19-8929800ac387" providerId="ADAL" clId="{3AC7657C-8A88-4EF2-899A-F0C6450A9F43}" dt="2022-07-31T20:42:52.593" v="4203" actId="11529"/>
          <ac:cxnSpMkLst>
            <pc:docMk/>
            <pc:sldMk cId="3861030380" sldId="265"/>
            <ac:cxnSpMk id="36" creationId="{31B91374-6D79-81B6-CC07-614C61D6BE82}"/>
          </ac:cxnSpMkLst>
        </pc:cxnChg>
        <pc:cxnChg chg="add del">
          <ac:chgData name="Child Foundation Info" userId="50433b4f-b933-44dc-aa19-8929800ac387" providerId="ADAL" clId="{3AC7657C-8A88-4EF2-899A-F0C6450A9F43}" dt="2022-07-31T20:45:36.692" v="4209" actId="11529"/>
          <ac:cxnSpMkLst>
            <pc:docMk/>
            <pc:sldMk cId="3861030380" sldId="265"/>
            <ac:cxnSpMk id="40" creationId="{E2C0474F-795B-E700-3E1C-5F3D12D98185}"/>
          </ac:cxnSpMkLst>
        </pc:cxnChg>
        <pc:cxnChg chg="add del mod">
          <ac:chgData name="Child Foundation Info" userId="50433b4f-b933-44dc-aa19-8929800ac387" providerId="ADAL" clId="{3AC7657C-8A88-4EF2-899A-F0C6450A9F43}" dt="2022-07-31T20:46:18.279" v="4213" actId="11529"/>
          <ac:cxnSpMkLst>
            <pc:docMk/>
            <pc:sldMk cId="3861030380" sldId="265"/>
            <ac:cxnSpMk id="42" creationId="{B2924BA1-E70D-5E13-19A9-9A24FB004FE4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45" creationId="{872D2457-D8B5-750E-EDB8-0D724B89C170}"/>
          </ac:cxnSpMkLst>
        </pc:cxnChg>
        <pc:cxnChg chg="add del">
          <ac:chgData name="Child Foundation Info" userId="50433b4f-b933-44dc-aa19-8929800ac387" providerId="ADAL" clId="{3AC7657C-8A88-4EF2-899A-F0C6450A9F43}" dt="2022-07-31T20:49:26.034" v="4334" actId="11529"/>
          <ac:cxnSpMkLst>
            <pc:docMk/>
            <pc:sldMk cId="3861030380" sldId="265"/>
            <ac:cxnSpMk id="49" creationId="{83D16C57-7A20-BF20-7C29-2B2176455B1F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51" creationId="{E985C17F-A7EB-C7EA-AC1E-A36141572F63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53" creationId="{4B043094-8243-A98C-CE8A-7FF88B0AB270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55" creationId="{3EAD48DB-EB07-CC98-0CFC-9ACA7E5BDB54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57" creationId="{04F09A6A-5EE0-680B-658C-93A2798CD68C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59" creationId="{EA7C9334-6570-B648-8F2F-DBDB974D2958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61" creationId="{3FEA7201-29A2-71F6-54F9-9394DC97B1D4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63" creationId="{D1A3CF78-74B4-9925-51A7-A9A15DDBD272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65" creationId="{24545650-09B4-E6BE-E6BC-E9B5231A78A3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67" creationId="{39D858DF-D82D-CBBD-B381-C362C59BD4E5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69" creationId="{17115989-64BA-763F-320F-C9AAFFE3B739}"/>
          </ac:cxnSpMkLst>
        </pc:cxnChg>
        <pc:cxnChg chg="add mod">
          <ac:chgData name="Child Foundation Info" userId="50433b4f-b933-44dc-aa19-8929800ac387" providerId="ADAL" clId="{3AC7657C-8A88-4EF2-899A-F0C6450A9F43}" dt="2022-07-31T22:06:40.191" v="4462" actId="1035"/>
          <ac:cxnSpMkLst>
            <pc:docMk/>
            <pc:sldMk cId="3861030380" sldId="265"/>
            <ac:cxnSpMk id="71" creationId="{436E30AE-F279-5699-0EDC-E3976182D97D}"/>
          </ac:cxnSpMkLst>
        </pc:cxnChg>
        <pc:cxnChg chg="add mod">
          <ac:chgData name="Child Foundation Info" userId="50433b4f-b933-44dc-aa19-8929800ac387" providerId="ADAL" clId="{3AC7657C-8A88-4EF2-899A-F0C6450A9F43}" dt="2022-07-31T22:06:13.849" v="4409" actId="571"/>
          <ac:cxnSpMkLst>
            <pc:docMk/>
            <pc:sldMk cId="3861030380" sldId="265"/>
            <ac:cxnSpMk id="79" creationId="{1FA7D18D-C716-FF9E-C53B-230D8A5B257B}"/>
          </ac:cxnSpMkLst>
        </pc:cxnChg>
        <pc:cxnChg chg="add mod">
          <ac:chgData name="Child Foundation Info" userId="50433b4f-b933-44dc-aa19-8929800ac387" providerId="ADAL" clId="{3AC7657C-8A88-4EF2-899A-F0C6450A9F43}" dt="2022-07-31T22:06:13.849" v="4409" actId="571"/>
          <ac:cxnSpMkLst>
            <pc:docMk/>
            <pc:sldMk cId="3861030380" sldId="265"/>
            <ac:cxnSpMk id="80" creationId="{32FB20F7-0056-2B37-275B-D31F919C24DF}"/>
          </ac:cxnSpMkLst>
        </pc:cxnChg>
        <pc:cxnChg chg="add mod">
          <ac:chgData name="Child Foundation Info" userId="50433b4f-b933-44dc-aa19-8929800ac387" providerId="ADAL" clId="{3AC7657C-8A88-4EF2-899A-F0C6450A9F43}" dt="2022-07-31T22:06:13.849" v="4409" actId="571"/>
          <ac:cxnSpMkLst>
            <pc:docMk/>
            <pc:sldMk cId="3861030380" sldId="265"/>
            <ac:cxnSpMk id="81" creationId="{FAD384E9-7DBF-105E-0F85-03FAC022C058}"/>
          </ac:cxnSpMkLst>
        </pc:cxnChg>
        <pc:cxnChg chg="add mod">
          <ac:chgData name="Child Foundation Info" userId="50433b4f-b933-44dc-aa19-8929800ac387" providerId="ADAL" clId="{3AC7657C-8A88-4EF2-899A-F0C6450A9F43}" dt="2022-07-31T22:06:13.849" v="4409" actId="571"/>
          <ac:cxnSpMkLst>
            <pc:docMk/>
            <pc:sldMk cId="3861030380" sldId="265"/>
            <ac:cxnSpMk id="82" creationId="{F13B2F36-7AD7-A4E7-759D-B3FDAB9FC6FD}"/>
          </ac:cxnSpMkLst>
        </pc:cxnChg>
        <pc:cxnChg chg="add mod">
          <ac:chgData name="Child Foundation Info" userId="50433b4f-b933-44dc-aa19-8929800ac387" providerId="ADAL" clId="{3AC7657C-8A88-4EF2-899A-F0C6450A9F43}" dt="2022-07-31T22:06:13.849" v="4409" actId="571"/>
          <ac:cxnSpMkLst>
            <pc:docMk/>
            <pc:sldMk cId="3861030380" sldId="265"/>
            <ac:cxnSpMk id="83" creationId="{D7A1170C-8633-FAFD-CA41-A50DC6BFB70D}"/>
          </ac:cxnSpMkLst>
        </pc:cxnChg>
        <pc:cxnChg chg="add mod">
          <ac:chgData name="Child Foundation Info" userId="50433b4f-b933-44dc-aa19-8929800ac387" providerId="ADAL" clId="{3AC7657C-8A88-4EF2-899A-F0C6450A9F43}" dt="2022-07-31T22:06:13.849" v="4409" actId="571"/>
          <ac:cxnSpMkLst>
            <pc:docMk/>
            <pc:sldMk cId="3861030380" sldId="265"/>
            <ac:cxnSpMk id="84" creationId="{FC52A032-91E9-2EF0-E980-0F5958FB127C}"/>
          </ac:cxnSpMkLst>
        </pc:cxnChg>
      </pc:sldChg>
      <pc:sldChg chg="addSp delSp modSp new mod">
        <pc:chgData name="Child Foundation Info" userId="50433b4f-b933-44dc-aa19-8929800ac387" providerId="ADAL" clId="{3AC7657C-8A88-4EF2-899A-F0C6450A9F43}" dt="2022-07-28T20:29:57.691" v="3918" actId="339"/>
        <pc:sldMkLst>
          <pc:docMk/>
          <pc:sldMk cId="1231889286" sldId="266"/>
        </pc:sldMkLst>
        <pc:spChg chg="add">
          <ac:chgData name="Child Foundation Info" userId="50433b4f-b933-44dc-aa19-8929800ac387" providerId="ADAL" clId="{3AC7657C-8A88-4EF2-899A-F0C6450A9F43}" dt="2022-07-28T20:24:45.005" v="3908"/>
          <ac:spMkLst>
            <pc:docMk/>
            <pc:sldMk cId="1231889286" sldId="266"/>
            <ac:spMk id="2" creationId="{71EE2ACB-0C21-4CC0-79B5-FA3C0BE67B25}"/>
          </ac:spMkLst>
        </pc:spChg>
        <pc:spChg chg="add mod">
          <ac:chgData name="Child Foundation Info" userId="50433b4f-b933-44dc-aa19-8929800ac387" providerId="ADAL" clId="{3AC7657C-8A88-4EF2-899A-F0C6450A9F43}" dt="2022-07-20T16:40:29.634" v="3243" actId="1036"/>
          <ac:spMkLst>
            <pc:docMk/>
            <pc:sldMk cId="1231889286" sldId="266"/>
            <ac:spMk id="3" creationId="{7C06FB14-ED23-EC58-144C-0CD7A8E49A2F}"/>
          </ac:spMkLst>
        </pc:spChg>
        <pc:spChg chg="add mod">
          <ac:chgData name="Child Foundation Info" userId="50433b4f-b933-44dc-aa19-8929800ac387" providerId="ADAL" clId="{3AC7657C-8A88-4EF2-899A-F0C6450A9F43}" dt="2022-07-20T16:40:29.634" v="3243" actId="1036"/>
          <ac:spMkLst>
            <pc:docMk/>
            <pc:sldMk cId="1231889286" sldId="266"/>
            <ac:spMk id="5" creationId="{E9772A76-126D-F1BC-7ECC-6DF52F0C29D1}"/>
          </ac:spMkLst>
        </pc:spChg>
        <pc:spChg chg="add mod">
          <ac:chgData name="Child Foundation Info" userId="50433b4f-b933-44dc-aa19-8929800ac387" providerId="ADAL" clId="{3AC7657C-8A88-4EF2-899A-F0C6450A9F43}" dt="2022-07-20T16:40:29.634" v="3243" actId="1036"/>
          <ac:spMkLst>
            <pc:docMk/>
            <pc:sldMk cId="1231889286" sldId="266"/>
            <ac:spMk id="7" creationId="{F102D003-A542-A35F-6B02-BD34A46200B3}"/>
          </ac:spMkLst>
        </pc:spChg>
        <pc:spChg chg="add del mod">
          <ac:chgData name="Child Foundation Info" userId="50433b4f-b933-44dc-aa19-8929800ac387" providerId="ADAL" clId="{3AC7657C-8A88-4EF2-899A-F0C6450A9F43}" dt="2022-07-20T16:36:29.835" v="3075" actId="478"/>
          <ac:spMkLst>
            <pc:docMk/>
            <pc:sldMk cId="1231889286" sldId="266"/>
            <ac:spMk id="9" creationId="{755B2ED2-A536-2694-9FD3-7941455565B2}"/>
          </ac:spMkLst>
        </pc:spChg>
        <pc:spChg chg="add del mod">
          <ac:chgData name="Child Foundation Info" userId="50433b4f-b933-44dc-aa19-8929800ac387" providerId="ADAL" clId="{3AC7657C-8A88-4EF2-899A-F0C6450A9F43}" dt="2022-07-20T16:36:34.476" v="3079" actId="478"/>
          <ac:spMkLst>
            <pc:docMk/>
            <pc:sldMk cId="1231889286" sldId="266"/>
            <ac:spMk id="10" creationId="{C69A2DAD-93A1-BC78-5537-9FB76620A645}"/>
          </ac:spMkLst>
        </pc:spChg>
        <pc:spChg chg="add del mod">
          <ac:chgData name="Child Foundation Info" userId="50433b4f-b933-44dc-aa19-8929800ac387" providerId="ADAL" clId="{3AC7657C-8A88-4EF2-899A-F0C6450A9F43}" dt="2022-07-20T16:36:33.708" v="3078" actId="478"/>
          <ac:spMkLst>
            <pc:docMk/>
            <pc:sldMk cId="1231889286" sldId="266"/>
            <ac:spMk id="11" creationId="{F65460D0-B777-C018-338E-2868D053A14B}"/>
          </ac:spMkLst>
        </pc:spChg>
        <pc:spChg chg="add del mod">
          <ac:chgData name="Child Foundation Info" userId="50433b4f-b933-44dc-aa19-8929800ac387" providerId="ADAL" clId="{3AC7657C-8A88-4EF2-899A-F0C6450A9F43}" dt="2022-07-20T16:36:53.292" v="3085" actId="478"/>
          <ac:spMkLst>
            <pc:docMk/>
            <pc:sldMk cId="1231889286" sldId="266"/>
            <ac:spMk id="13" creationId="{8F560678-18F1-7131-2B7C-ECBA8E73175F}"/>
          </ac:spMkLst>
        </pc:spChg>
        <pc:spChg chg="add del mod">
          <ac:chgData name="Child Foundation Info" userId="50433b4f-b933-44dc-aa19-8929800ac387" providerId="ADAL" clId="{3AC7657C-8A88-4EF2-899A-F0C6450A9F43}" dt="2022-07-20T16:36:51.547" v="3084" actId="478"/>
          <ac:spMkLst>
            <pc:docMk/>
            <pc:sldMk cId="1231889286" sldId="266"/>
            <ac:spMk id="15" creationId="{D69D5FB3-4980-93F4-9C72-37480C58B5AD}"/>
          </ac:spMkLst>
        </pc:spChg>
        <pc:spChg chg="add del mod">
          <ac:chgData name="Child Foundation Info" userId="50433b4f-b933-44dc-aa19-8929800ac387" providerId="ADAL" clId="{3AC7657C-8A88-4EF2-899A-F0C6450A9F43}" dt="2022-07-20T16:36:49.405" v="3082" actId="478"/>
          <ac:spMkLst>
            <pc:docMk/>
            <pc:sldMk cId="1231889286" sldId="266"/>
            <ac:spMk id="17" creationId="{8438ADC7-5AA3-C03A-04F6-DB360D665A0A}"/>
          </ac:spMkLst>
        </pc:spChg>
        <pc:spChg chg="add del mod">
          <ac:chgData name="Child Foundation Info" userId="50433b4f-b933-44dc-aa19-8929800ac387" providerId="ADAL" clId="{3AC7657C-8A88-4EF2-899A-F0C6450A9F43}" dt="2022-07-19T05:18:39.063" v="388"/>
          <ac:spMkLst>
            <pc:docMk/>
            <pc:sldMk cId="1231889286" sldId="266"/>
            <ac:spMk id="19" creationId="{6C00772E-5DBE-3DF4-F886-40CCD3F5D83F}"/>
          </ac:spMkLst>
        </pc:spChg>
        <pc:spChg chg="add del mod">
          <ac:chgData name="Child Foundation Info" userId="50433b4f-b933-44dc-aa19-8929800ac387" providerId="ADAL" clId="{3AC7657C-8A88-4EF2-899A-F0C6450A9F43}" dt="2022-07-20T16:36:46.812" v="3081" actId="478"/>
          <ac:spMkLst>
            <pc:docMk/>
            <pc:sldMk cId="1231889286" sldId="266"/>
            <ac:spMk id="21" creationId="{A30E4792-2C45-855B-1E46-30D18C7DE214}"/>
          </ac:spMkLst>
        </pc:spChg>
        <pc:spChg chg="add del mod">
          <ac:chgData name="Child Foundation Info" userId="50433b4f-b933-44dc-aa19-8929800ac387" providerId="ADAL" clId="{3AC7657C-8A88-4EF2-899A-F0C6450A9F43}" dt="2022-07-20T16:36:46.812" v="3081" actId="478"/>
          <ac:spMkLst>
            <pc:docMk/>
            <pc:sldMk cId="1231889286" sldId="266"/>
            <ac:spMk id="22" creationId="{1611534F-519C-939A-E1A2-D8EBA72D1277}"/>
          </ac:spMkLst>
        </pc:spChg>
        <pc:spChg chg="add del mod">
          <ac:chgData name="Child Foundation Info" userId="50433b4f-b933-44dc-aa19-8929800ac387" providerId="ADAL" clId="{3AC7657C-8A88-4EF2-899A-F0C6450A9F43}" dt="2022-07-20T16:36:46.812" v="3081" actId="478"/>
          <ac:spMkLst>
            <pc:docMk/>
            <pc:sldMk cId="1231889286" sldId="266"/>
            <ac:spMk id="24" creationId="{CA22254A-FA74-F454-1353-66FC6A8136D7}"/>
          </ac:spMkLst>
        </pc:spChg>
        <pc:spChg chg="add mod">
          <ac:chgData name="Child Foundation Info" userId="50433b4f-b933-44dc-aa19-8929800ac387" providerId="ADAL" clId="{3AC7657C-8A88-4EF2-899A-F0C6450A9F43}" dt="2022-07-19T05:27:15.567" v="504" actId="571"/>
          <ac:spMkLst>
            <pc:docMk/>
            <pc:sldMk cId="1231889286" sldId="266"/>
            <ac:spMk id="25" creationId="{BEA7A27F-CC8E-5A94-C835-9E7745EF6BB2}"/>
          </ac:spMkLst>
        </pc:spChg>
        <pc:spChg chg="add mod">
          <ac:chgData name="Child Foundation Info" userId="50433b4f-b933-44dc-aa19-8929800ac387" providerId="ADAL" clId="{3AC7657C-8A88-4EF2-899A-F0C6450A9F43}" dt="2022-07-19T05:27:15.567" v="504" actId="571"/>
          <ac:spMkLst>
            <pc:docMk/>
            <pc:sldMk cId="1231889286" sldId="266"/>
            <ac:spMk id="26" creationId="{70BBE87F-4243-C13E-8997-D8BD2FEC45E2}"/>
          </ac:spMkLst>
        </pc:spChg>
        <pc:spChg chg="add del mod">
          <ac:chgData name="Child Foundation Info" userId="50433b4f-b933-44dc-aa19-8929800ac387" providerId="ADAL" clId="{3AC7657C-8A88-4EF2-899A-F0C6450A9F43}" dt="2022-07-20T16:36:46.812" v="3081" actId="478"/>
          <ac:spMkLst>
            <pc:docMk/>
            <pc:sldMk cId="1231889286" sldId="266"/>
            <ac:spMk id="26" creationId="{A067AA6B-6840-99DB-0C39-A64C06B59FB2}"/>
          </ac:spMkLst>
        </pc:spChg>
        <pc:spChg chg="add del mod">
          <ac:chgData name="Child Foundation Info" userId="50433b4f-b933-44dc-aa19-8929800ac387" providerId="ADAL" clId="{3AC7657C-8A88-4EF2-899A-F0C6450A9F43}" dt="2022-07-20T16:36:46.812" v="3081" actId="478"/>
          <ac:spMkLst>
            <pc:docMk/>
            <pc:sldMk cId="1231889286" sldId="266"/>
            <ac:spMk id="27" creationId="{C9C90A5F-6EA1-462F-CEE2-19D8953DCF73}"/>
          </ac:spMkLst>
        </pc:spChg>
        <pc:spChg chg="add del mod">
          <ac:chgData name="Child Foundation Info" userId="50433b4f-b933-44dc-aa19-8929800ac387" providerId="ADAL" clId="{3AC7657C-8A88-4EF2-899A-F0C6450A9F43}" dt="2022-07-20T16:36:46.812" v="3081" actId="478"/>
          <ac:spMkLst>
            <pc:docMk/>
            <pc:sldMk cId="1231889286" sldId="266"/>
            <ac:spMk id="29" creationId="{39012EF7-FCB7-D801-3AA9-495FB6EC7482}"/>
          </ac:spMkLst>
        </pc:spChg>
        <pc:spChg chg="add del mod">
          <ac:chgData name="Child Foundation Info" userId="50433b4f-b933-44dc-aa19-8929800ac387" providerId="ADAL" clId="{3AC7657C-8A88-4EF2-899A-F0C6450A9F43}" dt="2022-07-19T05:51:11.813" v="932" actId="478"/>
          <ac:spMkLst>
            <pc:docMk/>
            <pc:sldMk cId="1231889286" sldId="266"/>
            <ac:spMk id="38" creationId="{1D26157D-11A3-289D-97E6-9B5D1608B0BD}"/>
          </ac:spMkLst>
        </pc:spChg>
        <pc:spChg chg="add mod">
          <ac:chgData name="Child Foundation Info" userId="50433b4f-b933-44dc-aa19-8929800ac387" providerId="ADAL" clId="{3AC7657C-8A88-4EF2-899A-F0C6450A9F43}" dt="2022-07-20T16:40:17.728" v="3224" actId="1038"/>
          <ac:spMkLst>
            <pc:docMk/>
            <pc:sldMk cId="1231889286" sldId="266"/>
            <ac:spMk id="45" creationId="{2C7741CB-B4D1-FB12-8361-6C99911DD458}"/>
          </ac:spMkLst>
        </pc:spChg>
        <pc:spChg chg="add del mod">
          <ac:chgData name="Child Foundation Info" userId="50433b4f-b933-44dc-aa19-8929800ac387" providerId="ADAL" clId="{3AC7657C-8A88-4EF2-899A-F0C6450A9F43}" dt="2022-07-19T05:51:11.816" v="934"/>
          <ac:spMkLst>
            <pc:docMk/>
            <pc:sldMk cId="1231889286" sldId="266"/>
            <ac:spMk id="46" creationId="{EAA61DE1-D0B6-B4A7-F1D4-78DB58BF1E62}"/>
          </ac:spMkLst>
        </pc:spChg>
        <pc:spChg chg="add mod">
          <ac:chgData name="Child Foundation Info" userId="50433b4f-b933-44dc-aa19-8929800ac387" providerId="ADAL" clId="{3AC7657C-8A88-4EF2-899A-F0C6450A9F43}" dt="2022-07-20T16:40:17.728" v="3224" actId="1038"/>
          <ac:spMkLst>
            <pc:docMk/>
            <pc:sldMk cId="1231889286" sldId="266"/>
            <ac:spMk id="47" creationId="{93E741B7-DFD7-0A02-F022-C0661146BEB6}"/>
          </ac:spMkLst>
        </pc:spChg>
        <pc:spChg chg="add del mod">
          <ac:chgData name="Child Foundation Info" userId="50433b4f-b933-44dc-aa19-8929800ac387" providerId="ADAL" clId="{3AC7657C-8A88-4EF2-899A-F0C6450A9F43}" dt="2022-07-19T06:01:15.033" v="945" actId="478"/>
          <ac:spMkLst>
            <pc:docMk/>
            <pc:sldMk cId="1231889286" sldId="266"/>
            <ac:spMk id="49" creationId="{BA4012AC-0EC8-39C3-B0F8-1F25EE2561BB}"/>
          </ac:spMkLst>
        </pc:spChg>
        <pc:picChg chg="add mod">
          <ac:chgData name="Child Foundation Info" userId="50433b4f-b933-44dc-aa19-8929800ac387" providerId="ADAL" clId="{3AC7657C-8A88-4EF2-899A-F0C6450A9F43}" dt="2022-07-28T20:29:57.691" v="3918" actId="339"/>
          <ac:picMkLst>
            <pc:docMk/>
            <pc:sldMk cId="1231889286" sldId="266"/>
            <ac:picMk id="6" creationId="{F8B6E6E0-287C-3D2A-CCB4-A8D9E929F1A6}"/>
          </ac:picMkLst>
        </pc:picChg>
        <pc:picChg chg="add mod">
          <ac:chgData name="Child Foundation Info" userId="50433b4f-b933-44dc-aa19-8929800ac387" providerId="ADAL" clId="{3AC7657C-8A88-4EF2-899A-F0C6450A9F43}" dt="2022-07-28T20:29:57.691" v="3918" actId="339"/>
          <ac:picMkLst>
            <pc:docMk/>
            <pc:sldMk cId="1231889286" sldId="266"/>
            <ac:picMk id="9" creationId="{2A14D9DD-F1E0-6162-D2D7-1A8AEB526C62}"/>
          </ac:picMkLst>
        </pc:picChg>
        <pc:cxnChg chg="add mod">
          <ac:chgData name="Child Foundation Info" userId="50433b4f-b933-44dc-aa19-8929800ac387" providerId="ADAL" clId="{3AC7657C-8A88-4EF2-899A-F0C6450A9F43}" dt="2022-07-20T16:40:29.634" v="3243" actId="1036"/>
          <ac:cxnSpMkLst>
            <pc:docMk/>
            <pc:sldMk cId="1231889286" sldId="266"/>
            <ac:cxnSpMk id="28" creationId="{857164CF-7445-D5FC-537A-42AD3B0B97DB}"/>
          </ac:cxnSpMkLst>
        </pc:cxnChg>
        <pc:cxnChg chg="add mod">
          <ac:chgData name="Child Foundation Info" userId="50433b4f-b933-44dc-aa19-8929800ac387" providerId="ADAL" clId="{3AC7657C-8A88-4EF2-899A-F0C6450A9F43}" dt="2022-07-20T16:40:29.634" v="3243" actId="1036"/>
          <ac:cxnSpMkLst>
            <pc:docMk/>
            <pc:sldMk cId="1231889286" sldId="266"/>
            <ac:cxnSpMk id="30" creationId="{02E6D919-2F24-C1DD-D070-C3354A92F4BE}"/>
          </ac:cxnSpMkLst>
        </pc:cxnChg>
        <pc:cxnChg chg="add del mod">
          <ac:chgData name="Child Foundation Info" userId="50433b4f-b933-44dc-aa19-8929800ac387" providerId="ADAL" clId="{3AC7657C-8A88-4EF2-899A-F0C6450A9F43}" dt="2022-07-20T16:36:46.812" v="3081" actId="478"/>
          <ac:cxnSpMkLst>
            <pc:docMk/>
            <pc:sldMk cId="1231889286" sldId="266"/>
            <ac:cxnSpMk id="31" creationId="{62AC66F3-69BD-BA7C-869C-2E62DCC0B0F4}"/>
          </ac:cxnSpMkLst>
        </pc:cxnChg>
        <pc:cxnChg chg="add del mod">
          <ac:chgData name="Child Foundation Info" userId="50433b4f-b933-44dc-aa19-8929800ac387" providerId="ADAL" clId="{3AC7657C-8A88-4EF2-899A-F0C6450A9F43}" dt="2022-07-20T16:36:46.812" v="3081" actId="478"/>
          <ac:cxnSpMkLst>
            <pc:docMk/>
            <pc:sldMk cId="1231889286" sldId="266"/>
            <ac:cxnSpMk id="32" creationId="{70F85B09-5579-166A-8671-989CB619E15C}"/>
          </ac:cxnSpMkLst>
        </pc:cxnChg>
        <pc:cxnChg chg="add del mod">
          <ac:chgData name="Child Foundation Info" userId="50433b4f-b933-44dc-aa19-8929800ac387" providerId="ADAL" clId="{3AC7657C-8A88-4EF2-899A-F0C6450A9F43}" dt="2022-07-20T16:36:54.572" v="3086" actId="478"/>
          <ac:cxnSpMkLst>
            <pc:docMk/>
            <pc:sldMk cId="1231889286" sldId="266"/>
            <ac:cxnSpMk id="33" creationId="{9EA8010F-A622-05A4-ACFD-E94F62F5D99E}"/>
          </ac:cxnSpMkLst>
        </pc:cxnChg>
        <pc:cxnChg chg="add del mod">
          <ac:chgData name="Child Foundation Info" userId="50433b4f-b933-44dc-aa19-8929800ac387" providerId="ADAL" clId="{3AC7657C-8A88-4EF2-899A-F0C6450A9F43}" dt="2022-07-20T16:36:46.812" v="3081" actId="478"/>
          <ac:cxnSpMkLst>
            <pc:docMk/>
            <pc:sldMk cId="1231889286" sldId="266"/>
            <ac:cxnSpMk id="34" creationId="{ED54E646-6E7C-6C56-BB08-51CC048F48DC}"/>
          </ac:cxnSpMkLst>
        </pc:cxnChg>
        <pc:cxnChg chg="add del mod">
          <ac:chgData name="Child Foundation Info" userId="50433b4f-b933-44dc-aa19-8929800ac387" providerId="ADAL" clId="{3AC7657C-8A88-4EF2-899A-F0C6450A9F43}" dt="2022-07-20T16:36:46.812" v="3081" actId="478"/>
          <ac:cxnSpMkLst>
            <pc:docMk/>
            <pc:sldMk cId="1231889286" sldId="266"/>
            <ac:cxnSpMk id="35" creationId="{0C16AC87-2DBA-D7D3-EB62-7CA89B52F90F}"/>
          </ac:cxnSpMkLst>
        </pc:cxnChg>
        <pc:cxnChg chg="add del mod">
          <ac:chgData name="Child Foundation Info" userId="50433b4f-b933-44dc-aa19-8929800ac387" providerId="ADAL" clId="{3AC7657C-8A88-4EF2-899A-F0C6450A9F43}" dt="2022-07-20T16:36:46.812" v="3081" actId="478"/>
          <ac:cxnSpMkLst>
            <pc:docMk/>
            <pc:sldMk cId="1231889286" sldId="266"/>
            <ac:cxnSpMk id="36" creationId="{41D8CC61-D4B9-762F-C329-934A5D1DAD8A}"/>
          </ac:cxnSpMkLst>
        </pc:cxnChg>
        <pc:cxnChg chg="add del mod">
          <ac:chgData name="Child Foundation Info" userId="50433b4f-b933-44dc-aa19-8929800ac387" providerId="ADAL" clId="{3AC7657C-8A88-4EF2-899A-F0C6450A9F43}" dt="2022-07-20T16:36:31.258" v="3076" actId="478"/>
          <ac:cxnSpMkLst>
            <pc:docMk/>
            <pc:sldMk cId="1231889286" sldId="266"/>
            <ac:cxnSpMk id="40" creationId="{C340B236-B8C4-1950-BDC3-90CDE87F5E5D}"/>
          </ac:cxnSpMkLst>
        </pc:cxnChg>
        <pc:cxnChg chg="add del mod">
          <ac:chgData name="Child Foundation Info" userId="50433b4f-b933-44dc-aa19-8929800ac387" providerId="ADAL" clId="{3AC7657C-8A88-4EF2-899A-F0C6450A9F43}" dt="2022-07-20T16:36:55.692" v="3087" actId="478"/>
          <ac:cxnSpMkLst>
            <pc:docMk/>
            <pc:sldMk cId="1231889286" sldId="266"/>
            <ac:cxnSpMk id="42" creationId="{BBC313C6-047D-2DC9-11FA-E80093363AD6}"/>
          </ac:cxnSpMkLst>
        </pc:cxnChg>
        <pc:cxnChg chg="add del mod">
          <ac:chgData name="Child Foundation Info" userId="50433b4f-b933-44dc-aa19-8929800ac387" providerId="ADAL" clId="{3AC7657C-8A88-4EF2-899A-F0C6450A9F43}" dt="2022-07-20T16:36:56.940" v="3088" actId="478"/>
          <ac:cxnSpMkLst>
            <pc:docMk/>
            <pc:sldMk cId="1231889286" sldId="266"/>
            <ac:cxnSpMk id="51" creationId="{7F1894D9-B4B3-9EA7-3EFD-EC7206F98120}"/>
          </ac:cxnSpMkLst>
        </pc:cxnChg>
        <pc:cxnChg chg="add del mod">
          <ac:chgData name="Child Foundation Info" userId="50433b4f-b933-44dc-aa19-8929800ac387" providerId="ADAL" clId="{3AC7657C-8A88-4EF2-899A-F0C6450A9F43}" dt="2022-07-20T16:36:58.587" v="3089" actId="478"/>
          <ac:cxnSpMkLst>
            <pc:docMk/>
            <pc:sldMk cId="1231889286" sldId="266"/>
            <ac:cxnSpMk id="53" creationId="{BB7143A9-B242-9C31-C556-7911B964B3F7}"/>
          </ac:cxnSpMkLst>
        </pc:cxnChg>
      </pc:sldChg>
      <pc:sldChg chg="addSp delSp modSp new mod">
        <pc:chgData name="Child Foundation Info" userId="50433b4f-b933-44dc-aa19-8929800ac387" providerId="ADAL" clId="{3AC7657C-8A88-4EF2-899A-F0C6450A9F43}" dt="2022-07-20T16:50:32.284" v="3555" actId="1076"/>
        <pc:sldMkLst>
          <pc:docMk/>
          <pc:sldMk cId="2275842024" sldId="267"/>
        </pc:sldMkLst>
        <pc:spChg chg="add mod">
          <ac:chgData name="Child Foundation Info" userId="50433b4f-b933-44dc-aa19-8929800ac387" providerId="ADAL" clId="{3AC7657C-8A88-4EF2-899A-F0C6450A9F43}" dt="2022-07-20T16:50:32.284" v="3555" actId="1076"/>
          <ac:spMkLst>
            <pc:docMk/>
            <pc:sldMk cId="2275842024" sldId="267"/>
            <ac:spMk id="2" creationId="{1F6F3C6C-FA10-F4AE-B9A6-5D7A1462F0D0}"/>
          </ac:spMkLst>
        </pc:spChg>
        <pc:spChg chg="add mod">
          <ac:chgData name="Child Foundation Info" userId="50433b4f-b933-44dc-aa19-8929800ac387" providerId="ADAL" clId="{3AC7657C-8A88-4EF2-899A-F0C6450A9F43}" dt="2022-07-20T16:42:23.545" v="3327" actId="1036"/>
          <ac:spMkLst>
            <pc:docMk/>
            <pc:sldMk cId="2275842024" sldId="267"/>
            <ac:spMk id="4" creationId="{76810C0D-EA1A-BD6A-273B-9467E350410A}"/>
          </ac:spMkLst>
        </pc:spChg>
        <pc:spChg chg="add mod">
          <ac:chgData name="Child Foundation Info" userId="50433b4f-b933-44dc-aa19-8929800ac387" providerId="ADAL" clId="{3AC7657C-8A88-4EF2-899A-F0C6450A9F43}" dt="2022-07-20T16:42:23.545" v="3327" actId="1036"/>
          <ac:spMkLst>
            <pc:docMk/>
            <pc:sldMk cId="2275842024" sldId="267"/>
            <ac:spMk id="5" creationId="{73C4CB7E-CB61-3A9B-C193-0281969F488D}"/>
          </ac:spMkLst>
        </pc:spChg>
        <pc:spChg chg="add mod">
          <ac:chgData name="Child Foundation Info" userId="50433b4f-b933-44dc-aa19-8929800ac387" providerId="ADAL" clId="{3AC7657C-8A88-4EF2-899A-F0C6450A9F43}" dt="2022-07-19T18:17:04.572" v="2588" actId="1038"/>
          <ac:spMkLst>
            <pc:docMk/>
            <pc:sldMk cId="2275842024" sldId="267"/>
            <ac:spMk id="6" creationId="{D9DB44F9-B424-277A-DCBE-6BD429113FB3}"/>
          </ac:spMkLst>
        </pc:spChg>
        <pc:spChg chg="add mod">
          <ac:chgData name="Child Foundation Info" userId="50433b4f-b933-44dc-aa19-8929800ac387" providerId="ADAL" clId="{3AC7657C-8A88-4EF2-899A-F0C6450A9F43}" dt="2022-07-20T16:47:57.358" v="3541" actId="1076"/>
          <ac:spMkLst>
            <pc:docMk/>
            <pc:sldMk cId="2275842024" sldId="267"/>
            <ac:spMk id="7" creationId="{8CA45FFC-9797-E391-7AF1-09E7D9FF1A57}"/>
          </ac:spMkLst>
        </pc:spChg>
        <pc:spChg chg="add del mod">
          <ac:chgData name="Child Foundation Info" userId="50433b4f-b933-44dc-aa19-8929800ac387" providerId="ADAL" clId="{3AC7657C-8A88-4EF2-899A-F0C6450A9F43}" dt="2022-07-19T06:44:22.310" v="1475" actId="478"/>
          <ac:spMkLst>
            <pc:docMk/>
            <pc:sldMk cId="2275842024" sldId="267"/>
            <ac:spMk id="8" creationId="{9E21AA3D-8515-5C7D-8C41-7B87815D0401}"/>
          </ac:spMkLst>
        </pc:spChg>
        <pc:spChg chg="add mod">
          <ac:chgData name="Child Foundation Info" userId="50433b4f-b933-44dc-aa19-8929800ac387" providerId="ADAL" clId="{3AC7657C-8A88-4EF2-899A-F0C6450A9F43}" dt="2022-07-20T16:47:03.698" v="3511" actId="1036"/>
          <ac:spMkLst>
            <pc:docMk/>
            <pc:sldMk cId="2275842024" sldId="267"/>
            <ac:spMk id="9" creationId="{840D9069-CFDE-8A45-1A29-7F0CB382F474}"/>
          </ac:spMkLst>
        </pc:spChg>
        <pc:spChg chg="add mod">
          <ac:chgData name="Child Foundation Info" userId="50433b4f-b933-44dc-aa19-8929800ac387" providerId="ADAL" clId="{3AC7657C-8A88-4EF2-899A-F0C6450A9F43}" dt="2022-07-20T16:47:03.698" v="3511" actId="1036"/>
          <ac:spMkLst>
            <pc:docMk/>
            <pc:sldMk cId="2275842024" sldId="267"/>
            <ac:spMk id="10" creationId="{04652BD8-D5A1-275F-F467-A685D553372C}"/>
          </ac:spMkLst>
        </pc:spChg>
        <pc:spChg chg="add mod">
          <ac:chgData name="Child Foundation Info" userId="50433b4f-b933-44dc-aa19-8929800ac387" providerId="ADAL" clId="{3AC7657C-8A88-4EF2-899A-F0C6450A9F43}" dt="2022-07-19T06:46:22.030" v="1517"/>
          <ac:spMkLst>
            <pc:docMk/>
            <pc:sldMk cId="2275842024" sldId="267"/>
            <ac:spMk id="11" creationId="{EB8FC514-C123-B4F3-3CF7-1EEE7E5B2953}"/>
          </ac:spMkLst>
        </pc:spChg>
        <pc:spChg chg="add mod">
          <ac:chgData name="Child Foundation Info" userId="50433b4f-b933-44dc-aa19-8929800ac387" providerId="ADAL" clId="{3AC7657C-8A88-4EF2-899A-F0C6450A9F43}" dt="2022-07-19T08:13:34.230" v="1980" actId="1035"/>
          <ac:spMkLst>
            <pc:docMk/>
            <pc:sldMk cId="2275842024" sldId="267"/>
            <ac:spMk id="12" creationId="{30061780-E432-8444-E544-6FA584B84084}"/>
          </ac:spMkLst>
        </pc:spChg>
        <pc:spChg chg="add del mod">
          <ac:chgData name="Child Foundation Info" userId="50433b4f-b933-44dc-aa19-8929800ac387" providerId="ADAL" clId="{3AC7657C-8A88-4EF2-899A-F0C6450A9F43}" dt="2022-07-19T06:48:59.360" v="1567"/>
          <ac:spMkLst>
            <pc:docMk/>
            <pc:sldMk cId="2275842024" sldId="267"/>
            <ac:spMk id="13" creationId="{F9E65615-80DC-D01E-BBE7-9866772B58C2}"/>
          </ac:spMkLst>
        </pc:spChg>
        <pc:spChg chg="add mod">
          <ac:chgData name="Child Foundation Info" userId="50433b4f-b933-44dc-aa19-8929800ac387" providerId="ADAL" clId="{3AC7657C-8A88-4EF2-899A-F0C6450A9F43}" dt="2022-07-19T08:13:34.230" v="1980" actId="1035"/>
          <ac:spMkLst>
            <pc:docMk/>
            <pc:sldMk cId="2275842024" sldId="267"/>
            <ac:spMk id="14" creationId="{C50E6F4C-973A-09E1-845F-47B5B38AE328}"/>
          </ac:spMkLst>
        </pc:spChg>
        <pc:spChg chg="add mod">
          <ac:chgData name="Child Foundation Info" userId="50433b4f-b933-44dc-aa19-8929800ac387" providerId="ADAL" clId="{3AC7657C-8A88-4EF2-899A-F0C6450A9F43}" dt="2022-07-19T08:13:47.213" v="2008" actId="1037"/>
          <ac:spMkLst>
            <pc:docMk/>
            <pc:sldMk cId="2275842024" sldId="267"/>
            <ac:spMk id="15" creationId="{01CE312A-D3EB-0547-18F9-E1D9E0EBED4B}"/>
          </ac:spMkLst>
        </pc:spChg>
        <pc:spChg chg="add mod">
          <ac:chgData name="Child Foundation Info" userId="50433b4f-b933-44dc-aa19-8929800ac387" providerId="ADAL" clId="{3AC7657C-8A88-4EF2-899A-F0C6450A9F43}" dt="2022-07-19T08:13:47.213" v="2008" actId="1037"/>
          <ac:spMkLst>
            <pc:docMk/>
            <pc:sldMk cId="2275842024" sldId="267"/>
            <ac:spMk id="16" creationId="{40E660DA-904A-7E88-1949-4FF0DC67EBA3}"/>
          </ac:spMkLst>
        </pc:spChg>
        <pc:spChg chg="add mod">
          <ac:chgData name="Child Foundation Info" userId="50433b4f-b933-44dc-aa19-8929800ac387" providerId="ADAL" clId="{3AC7657C-8A88-4EF2-899A-F0C6450A9F43}" dt="2022-07-20T16:45:45.499" v="3469" actId="14100"/>
          <ac:spMkLst>
            <pc:docMk/>
            <pc:sldMk cId="2275842024" sldId="267"/>
            <ac:spMk id="17" creationId="{5842399C-4BDC-FB26-8A6D-5AE93DD044BB}"/>
          </ac:spMkLst>
        </pc:spChg>
        <pc:spChg chg="add mod">
          <ac:chgData name="Child Foundation Info" userId="50433b4f-b933-44dc-aa19-8929800ac387" providerId="ADAL" clId="{3AC7657C-8A88-4EF2-899A-F0C6450A9F43}" dt="2022-07-20T16:46:03.923" v="3472" actId="1076"/>
          <ac:spMkLst>
            <pc:docMk/>
            <pc:sldMk cId="2275842024" sldId="267"/>
            <ac:spMk id="18" creationId="{63C5AD2C-5930-DF43-B59A-3A0E61F832DA}"/>
          </ac:spMkLst>
        </pc:spChg>
        <pc:spChg chg="add del mod">
          <ac:chgData name="Child Foundation Info" userId="50433b4f-b933-44dc-aa19-8929800ac387" providerId="ADAL" clId="{3AC7657C-8A88-4EF2-899A-F0C6450A9F43}" dt="2022-07-20T16:41:18.166" v="3245" actId="478"/>
          <ac:spMkLst>
            <pc:docMk/>
            <pc:sldMk cId="2275842024" sldId="267"/>
            <ac:spMk id="20" creationId="{5BD901CE-A0DD-D57F-95EB-FD91277B05FF}"/>
          </ac:spMkLst>
        </pc:spChg>
        <pc:spChg chg="add mod">
          <ac:chgData name="Child Foundation Info" userId="50433b4f-b933-44dc-aa19-8929800ac387" providerId="ADAL" clId="{3AC7657C-8A88-4EF2-899A-F0C6450A9F43}" dt="2022-07-20T16:47:20.195" v="3539" actId="1035"/>
          <ac:spMkLst>
            <pc:docMk/>
            <pc:sldMk cId="2275842024" sldId="267"/>
            <ac:spMk id="21" creationId="{35A7B715-3AC4-22A7-3F79-82576A3B0A1F}"/>
          </ac:spMkLst>
        </pc:spChg>
        <pc:spChg chg="add mod">
          <ac:chgData name="Child Foundation Info" userId="50433b4f-b933-44dc-aa19-8929800ac387" providerId="ADAL" clId="{3AC7657C-8A88-4EF2-899A-F0C6450A9F43}" dt="2022-07-20T16:47:20.195" v="3539" actId="1035"/>
          <ac:spMkLst>
            <pc:docMk/>
            <pc:sldMk cId="2275842024" sldId="267"/>
            <ac:spMk id="22" creationId="{F125DF2A-7AC5-8768-5D82-7F0693D132DA}"/>
          </ac:spMkLst>
        </pc:spChg>
        <pc:spChg chg="add mod">
          <ac:chgData name="Child Foundation Info" userId="50433b4f-b933-44dc-aa19-8929800ac387" providerId="ADAL" clId="{3AC7657C-8A88-4EF2-899A-F0C6450A9F43}" dt="2022-07-20T16:42:03.326" v="3250" actId="571"/>
          <ac:spMkLst>
            <pc:docMk/>
            <pc:sldMk cId="2275842024" sldId="267"/>
            <ac:spMk id="24" creationId="{5D427DEA-802C-1993-E01F-33E31FC61EEA}"/>
          </ac:spMkLst>
        </pc:spChg>
        <pc:spChg chg="add mod">
          <ac:chgData name="Child Foundation Info" userId="50433b4f-b933-44dc-aa19-8929800ac387" providerId="ADAL" clId="{3AC7657C-8A88-4EF2-899A-F0C6450A9F43}" dt="2022-07-20T16:42:03.326" v="3250" actId="571"/>
          <ac:spMkLst>
            <pc:docMk/>
            <pc:sldMk cId="2275842024" sldId="267"/>
            <ac:spMk id="25" creationId="{38759910-5FAB-0A21-B0D8-513B5D083D4E}"/>
          </ac:spMkLst>
        </pc:spChg>
        <pc:spChg chg="add mod">
          <ac:chgData name="Child Foundation Info" userId="50433b4f-b933-44dc-aa19-8929800ac387" providerId="ADAL" clId="{3AC7657C-8A88-4EF2-899A-F0C6450A9F43}" dt="2022-07-20T16:48:32.830" v="3545" actId="17032"/>
          <ac:spMkLst>
            <pc:docMk/>
            <pc:sldMk cId="2275842024" sldId="267"/>
            <ac:spMk id="26" creationId="{3E21065F-2FDB-949F-E977-D85B70C3787A}"/>
          </ac:spMkLst>
        </pc:spChg>
        <pc:graphicFrameChg chg="add mod modGraphic">
          <ac:chgData name="Child Foundation Info" userId="50433b4f-b933-44dc-aa19-8929800ac387" providerId="ADAL" clId="{3AC7657C-8A88-4EF2-899A-F0C6450A9F43}" dt="2022-07-20T16:49:49.329" v="3549" actId="1076"/>
          <ac:graphicFrameMkLst>
            <pc:docMk/>
            <pc:sldMk cId="2275842024" sldId="267"/>
            <ac:graphicFrameMk id="3" creationId="{29FB47A5-878A-46D2-DEEF-7192E8403625}"/>
          </ac:graphicFrameMkLst>
        </pc:graphicFrameChg>
        <pc:graphicFrameChg chg="add mod">
          <ac:chgData name="Child Foundation Info" userId="50433b4f-b933-44dc-aa19-8929800ac387" providerId="ADAL" clId="{3AC7657C-8A88-4EF2-899A-F0C6450A9F43}" dt="2022-07-20T16:42:03.326" v="3250" actId="571"/>
          <ac:graphicFrameMkLst>
            <pc:docMk/>
            <pc:sldMk cId="2275842024" sldId="267"/>
            <ac:graphicFrameMk id="23" creationId="{0FD682A4-D61E-EF72-9B79-581E077C39C1}"/>
          </ac:graphicFrameMkLst>
        </pc:graphicFrameChg>
        <pc:picChg chg="add mod">
          <ac:chgData name="Child Foundation Info" userId="50433b4f-b933-44dc-aa19-8929800ac387" providerId="ADAL" clId="{3AC7657C-8A88-4EF2-899A-F0C6450A9F43}" dt="2022-07-20T16:48:51.983" v="3546" actId="1076"/>
          <ac:picMkLst>
            <pc:docMk/>
            <pc:sldMk cId="2275842024" sldId="267"/>
            <ac:picMk id="11" creationId="{B7AB8754-B5F5-63E9-37B9-CC1515A39573}"/>
          </ac:picMkLst>
        </pc:picChg>
        <pc:picChg chg="add mod">
          <ac:chgData name="Child Foundation Info" userId="50433b4f-b933-44dc-aa19-8929800ac387" providerId="ADAL" clId="{3AC7657C-8A88-4EF2-899A-F0C6450A9F43}" dt="2022-07-20T16:46:37.690" v="3474" actId="1076"/>
          <ac:picMkLst>
            <pc:docMk/>
            <pc:sldMk cId="2275842024" sldId="267"/>
            <ac:picMk id="19" creationId="{51E31F85-ED75-0DDC-925A-1C743D04121F}"/>
          </ac:picMkLst>
        </pc:picChg>
      </pc:sldChg>
      <pc:sldChg chg="addSp delSp modSp new mod setBg">
        <pc:chgData name="Child Foundation Info" userId="50433b4f-b933-44dc-aa19-8929800ac387" providerId="ADAL" clId="{3AC7657C-8A88-4EF2-899A-F0C6450A9F43}" dt="2022-07-19T23:27:59.753" v="2637" actId="26606"/>
        <pc:sldMkLst>
          <pc:docMk/>
          <pc:sldMk cId="2642124" sldId="268"/>
        </pc:sldMkLst>
        <pc:spChg chg="add del">
          <ac:chgData name="Child Foundation Info" userId="50433b4f-b933-44dc-aa19-8929800ac387" providerId="ADAL" clId="{3AC7657C-8A88-4EF2-899A-F0C6450A9F43}" dt="2022-07-19T23:27:59.750" v="2636" actId="26606"/>
          <ac:spMkLst>
            <pc:docMk/>
            <pc:sldMk cId="2642124" sldId="268"/>
            <ac:spMk id="7" creationId="{32BC26D8-82FB-445E-AA49-62A77D7C1EE0}"/>
          </ac:spMkLst>
        </pc:spChg>
        <pc:spChg chg="add del">
          <ac:chgData name="Child Foundation Info" userId="50433b4f-b933-44dc-aa19-8929800ac387" providerId="ADAL" clId="{3AC7657C-8A88-4EF2-899A-F0C6450A9F43}" dt="2022-07-19T23:27:59.750" v="2636" actId="26606"/>
          <ac:spMkLst>
            <pc:docMk/>
            <pc:sldMk cId="2642124" sldId="268"/>
            <ac:spMk id="8" creationId="{CB44330D-EA18-4254-AA95-EB49948539B8}"/>
          </ac:spMkLst>
        </pc:spChg>
        <pc:spChg chg="add del">
          <ac:chgData name="Child Foundation Info" userId="50433b4f-b933-44dc-aa19-8929800ac387" providerId="ADAL" clId="{3AC7657C-8A88-4EF2-899A-F0C6450A9F43}" dt="2022-07-19T23:27:45.164" v="2630" actId="26606"/>
          <ac:spMkLst>
            <pc:docMk/>
            <pc:sldMk cId="2642124" sldId="268"/>
            <ac:spMk id="10" creationId="{F3060C83-F051-4F0E-ABAD-AA0DFC48B218}"/>
          </ac:spMkLst>
        </pc:spChg>
        <pc:spChg chg="add del">
          <ac:chgData name="Child Foundation Info" userId="50433b4f-b933-44dc-aa19-8929800ac387" providerId="ADAL" clId="{3AC7657C-8A88-4EF2-899A-F0C6450A9F43}" dt="2022-07-19T23:27:45.164" v="2630" actId="26606"/>
          <ac:spMkLst>
            <pc:docMk/>
            <pc:sldMk cId="2642124" sldId="268"/>
            <ac:spMk id="12" creationId="{83C98ABE-055B-441F-B07E-44F97F083C39}"/>
          </ac:spMkLst>
        </pc:spChg>
        <pc:spChg chg="add del">
          <ac:chgData name="Child Foundation Info" userId="50433b4f-b933-44dc-aa19-8929800ac387" providerId="ADAL" clId="{3AC7657C-8A88-4EF2-899A-F0C6450A9F43}" dt="2022-07-19T23:27:45.164" v="2630" actId="26606"/>
          <ac:spMkLst>
            <pc:docMk/>
            <pc:sldMk cId="2642124" sldId="268"/>
            <ac:spMk id="14" creationId="{29FDB030-9B49-4CED-8CCD-4D99382388AC}"/>
          </ac:spMkLst>
        </pc:spChg>
        <pc:spChg chg="add del">
          <ac:chgData name="Child Foundation Info" userId="50433b4f-b933-44dc-aa19-8929800ac387" providerId="ADAL" clId="{3AC7657C-8A88-4EF2-899A-F0C6450A9F43}" dt="2022-07-19T23:27:45.164" v="2630" actId="26606"/>
          <ac:spMkLst>
            <pc:docMk/>
            <pc:sldMk cId="2642124" sldId="268"/>
            <ac:spMk id="16" creationId="{3783CA14-24A1-485C-8B30-D6A5D87987AD}"/>
          </ac:spMkLst>
        </pc:spChg>
        <pc:spChg chg="add del">
          <ac:chgData name="Child Foundation Info" userId="50433b4f-b933-44dc-aa19-8929800ac387" providerId="ADAL" clId="{3AC7657C-8A88-4EF2-899A-F0C6450A9F43}" dt="2022-07-19T23:27:45.164" v="2630" actId="26606"/>
          <ac:spMkLst>
            <pc:docMk/>
            <pc:sldMk cId="2642124" sldId="268"/>
            <ac:spMk id="18" creationId="{9A97C86A-04D6-40F7-AE84-31AB43E6A846}"/>
          </ac:spMkLst>
        </pc:spChg>
        <pc:spChg chg="add del">
          <ac:chgData name="Child Foundation Info" userId="50433b4f-b933-44dc-aa19-8929800ac387" providerId="ADAL" clId="{3AC7657C-8A88-4EF2-899A-F0C6450A9F43}" dt="2022-07-19T23:27:45.164" v="2630" actId="26606"/>
          <ac:spMkLst>
            <pc:docMk/>
            <pc:sldMk cId="2642124" sldId="268"/>
            <ac:spMk id="20" creationId="{FF9F2414-84E8-453E-B1F3-389FDE8192D9}"/>
          </ac:spMkLst>
        </pc:spChg>
        <pc:spChg chg="add del">
          <ac:chgData name="Child Foundation Info" userId="50433b4f-b933-44dc-aa19-8929800ac387" providerId="ADAL" clId="{3AC7657C-8A88-4EF2-899A-F0C6450A9F43}" dt="2022-07-19T23:27:45.164" v="2630" actId="26606"/>
          <ac:spMkLst>
            <pc:docMk/>
            <pc:sldMk cId="2642124" sldId="268"/>
            <ac:spMk id="22" creationId="{3ECA69A1-7536-43AC-85EF-C7106179F5ED}"/>
          </ac:spMkLst>
        </pc:spChg>
        <pc:spChg chg="add del">
          <ac:chgData name="Child Foundation Info" userId="50433b4f-b933-44dc-aa19-8929800ac387" providerId="ADAL" clId="{3AC7657C-8A88-4EF2-899A-F0C6450A9F43}" dt="2022-07-19T23:27:49.443" v="2632" actId="26606"/>
          <ac:spMkLst>
            <pc:docMk/>
            <pc:sldMk cId="2642124" sldId="268"/>
            <ac:spMk id="24" creationId="{32BC26D8-82FB-445E-AA49-62A77D7C1EE0}"/>
          </ac:spMkLst>
        </pc:spChg>
        <pc:spChg chg="add del">
          <ac:chgData name="Child Foundation Info" userId="50433b4f-b933-44dc-aa19-8929800ac387" providerId="ADAL" clId="{3AC7657C-8A88-4EF2-899A-F0C6450A9F43}" dt="2022-07-19T23:27:49.443" v="2632" actId="26606"/>
          <ac:spMkLst>
            <pc:docMk/>
            <pc:sldMk cId="2642124" sldId="268"/>
            <ac:spMk id="25" creationId="{CB44330D-EA18-4254-AA95-EB49948539B8}"/>
          </ac:spMkLst>
        </pc:spChg>
        <pc:picChg chg="add del mod">
          <ac:chgData name="Child Foundation Info" userId="50433b4f-b933-44dc-aa19-8929800ac387" providerId="ADAL" clId="{3AC7657C-8A88-4EF2-899A-F0C6450A9F43}" dt="2022-07-19T23:27:24.362" v="2625" actId="478"/>
          <ac:picMkLst>
            <pc:docMk/>
            <pc:sldMk cId="2642124" sldId="268"/>
            <ac:picMk id="3" creationId="{6712C478-7122-481F-E2B3-7E6616BD578B}"/>
          </ac:picMkLst>
        </pc:picChg>
        <pc:picChg chg="add mod">
          <ac:chgData name="Child Foundation Info" userId="50433b4f-b933-44dc-aa19-8929800ac387" providerId="ADAL" clId="{3AC7657C-8A88-4EF2-899A-F0C6450A9F43}" dt="2022-07-19T23:27:59.753" v="2637" actId="26606"/>
          <ac:picMkLst>
            <pc:docMk/>
            <pc:sldMk cId="2642124" sldId="268"/>
            <ac:picMk id="5" creationId="{B58E3A94-5F6D-F0CF-4693-1B31AC7BDAED}"/>
          </ac:picMkLst>
        </pc:picChg>
      </pc:sldChg>
      <pc:sldChg chg="new del">
        <pc:chgData name="Child Foundation Info" userId="50433b4f-b933-44dc-aa19-8929800ac387" providerId="ADAL" clId="{3AC7657C-8A88-4EF2-899A-F0C6450A9F43}" dt="2022-07-19T09:13:11.090" v="2425" actId="2696"/>
        <pc:sldMkLst>
          <pc:docMk/>
          <pc:sldMk cId="1445307703" sldId="268"/>
        </pc:sldMkLst>
      </pc:sldChg>
      <pc:sldChg chg="addSp modSp new mod">
        <pc:chgData name="Child Foundation Info" userId="50433b4f-b933-44dc-aa19-8929800ac387" providerId="ADAL" clId="{3AC7657C-8A88-4EF2-899A-F0C6450A9F43}" dt="2022-07-20T16:23:05.789" v="2666" actId="1076"/>
        <pc:sldMkLst>
          <pc:docMk/>
          <pc:sldMk cId="131143780" sldId="269"/>
        </pc:sldMkLst>
        <pc:spChg chg="add mod">
          <ac:chgData name="Child Foundation Info" userId="50433b4f-b933-44dc-aa19-8929800ac387" providerId="ADAL" clId="{3AC7657C-8A88-4EF2-899A-F0C6450A9F43}" dt="2022-07-20T16:22:16.822" v="2659" actId="1076"/>
          <ac:spMkLst>
            <pc:docMk/>
            <pc:sldMk cId="131143780" sldId="269"/>
            <ac:spMk id="2" creationId="{53E040D7-C0A7-3E18-E27E-7B3275D2CBB7}"/>
          </ac:spMkLst>
        </pc:spChg>
        <pc:spChg chg="add mod">
          <ac:chgData name="Child Foundation Info" userId="50433b4f-b933-44dc-aa19-8929800ac387" providerId="ADAL" clId="{3AC7657C-8A88-4EF2-899A-F0C6450A9F43}" dt="2022-07-20T16:22:59.085" v="2665" actId="207"/>
          <ac:spMkLst>
            <pc:docMk/>
            <pc:sldMk cId="131143780" sldId="269"/>
            <ac:spMk id="3" creationId="{5909A8CC-AD3B-C52D-831D-E3B40374D064}"/>
          </ac:spMkLst>
        </pc:spChg>
        <pc:spChg chg="add mod">
          <ac:chgData name="Child Foundation Info" userId="50433b4f-b933-44dc-aa19-8929800ac387" providerId="ADAL" clId="{3AC7657C-8A88-4EF2-899A-F0C6450A9F43}" dt="2022-07-20T16:23:05.789" v="2666" actId="1076"/>
          <ac:spMkLst>
            <pc:docMk/>
            <pc:sldMk cId="131143780" sldId="269"/>
            <ac:spMk id="4" creationId="{E18348E9-1654-2D1F-7425-27AF07A88F52}"/>
          </ac:spMkLst>
        </pc:spChg>
      </pc:sldChg>
      <pc:sldChg chg="addSp delSp modSp new mod">
        <pc:chgData name="Child Foundation Info" userId="50433b4f-b933-44dc-aa19-8929800ac387" providerId="ADAL" clId="{3AC7657C-8A88-4EF2-899A-F0C6450A9F43}" dt="2022-07-28T21:54:01.814" v="3928" actId="1440"/>
        <pc:sldMkLst>
          <pc:docMk/>
          <pc:sldMk cId="191814444" sldId="270"/>
        </pc:sldMkLst>
        <pc:spChg chg="add mod">
          <ac:chgData name="Child Foundation Info" userId="50433b4f-b933-44dc-aa19-8929800ac387" providerId="ADAL" clId="{3AC7657C-8A88-4EF2-899A-F0C6450A9F43}" dt="2022-07-20T16:30:12.408" v="2918" actId="14100"/>
          <ac:spMkLst>
            <pc:docMk/>
            <pc:sldMk cId="191814444" sldId="270"/>
            <ac:spMk id="2" creationId="{15B3D11F-2440-FD8C-BA56-7E839F83D98B}"/>
          </ac:spMkLst>
        </pc:spChg>
        <pc:spChg chg="add mod">
          <ac:chgData name="Child Foundation Info" userId="50433b4f-b933-44dc-aa19-8929800ac387" providerId="ADAL" clId="{3AC7657C-8A88-4EF2-899A-F0C6450A9F43}" dt="2022-07-20T16:35:45.221" v="3068" actId="1036"/>
          <ac:spMkLst>
            <pc:docMk/>
            <pc:sldMk cId="191814444" sldId="270"/>
            <ac:spMk id="3" creationId="{B7A172C8-856E-ACD5-01F5-F114335BCC31}"/>
          </ac:spMkLst>
        </pc:spChg>
        <pc:spChg chg="add mod">
          <ac:chgData name="Child Foundation Info" userId="50433b4f-b933-44dc-aa19-8929800ac387" providerId="ADAL" clId="{3AC7657C-8A88-4EF2-899A-F0C6450A9F43}" dt="2022-07-20T16:35:45.221" v="3068" actId="1036"/>
          <ac:spMkLst>
            <pc:docMk/>
            <pc:sldMk cId="191814444" sldId="270"/>
            <ac:spMk id="4" creationId="{C85F597F-AA86-0A7D-98E1-6ACF76395677}"/>
          </ac:spMkLst>
        </pc:spChg>
        <pc:spChg chg="add mod">
          <ac:chgData name="Child Foundation Info" userId="50433b4f-b933-44dc-aa19-8929800ac387" providerId="ADAL" clId="{3AC7657C-8A88-4EF2-899A-F0C6450A9F43}" dt="2022-07-20T16:35:38.058" v="3051" actId="1037"/>
          <ac:spMkLst>
            <pc:docMk/>
            <pc:sldMk cId="191814444" sldId="270"/>
            <ac:spMk id="5" creationId="{03425FD8-F9E4-B6D1-3E33-5A1B77D9A1D5}"/>
          </ac:spMkLst>
        </pc:spChg>
        <pc:spChg chg="add mod">
          <ac:chgData name="Child Foundation Info" userId="50433b4f-b933-44dc-aa19-8929800ac387" providerId="ADAL" clId="{3AC7657C-8A88-4EF2-899A-F0C6450A9F43}" dt="2022-07-20T16:35:38.058" v="3051" actId="1037"/>
          <ac:spMkLst>
            <pc:docMk/>
            <pc:sldMk cId="191814444" sldId="270"/>
            <ac:spMk id="6" creationId="{75A37C9A-DC89-DB37-35B4-345122320784}"/>
          </ac:spMkLst>
        </pc:spChg>
        <pc:spChg chg="add mod">
          <ac:chgData name="Child Foundation Info" userId="50433b4f-b933-44dc-aa19-8929800ac387" providerId="ADAL" clId="{3AC7657C-8A88-4EF2-899A-F0C6450A9F43}" dt="2022-07-20T16:35:38.058" v="3051" actId="1037"/>
          <ac:spMkLst>
            <pc:docMk/>
            <pc:sldMk cId="191814444" sldId="270"/>
            <ac:spMk id="7" creationId="{B915D65A-D99A-C64B-1259-9105766007B2}"/>
          </ac:spMkLst>
        </pc:spChg>
        <pc:spChg chg="add mod">
          <ac:chgData name="Child Foundation Info" userId="50433b4f-b933-44dc-aa19-8929800ac387" providerId="ADAL" clId="{3AC7657C-8A88-4EF2-899A-F0C6450A9F43}" dt="2022-07-20T16:35:38.058" v="3051" actId="1037"/>
          <ac:spMkLst>
            <pc:docMk/>
            <pc:sldMk cId="191814444" sldId="270"/>
            <ac:spMk id="12" creationId="{12BD4557-C14D-5AC2-62F0-D4609ED2F97F}"/>
          </ac:spMkLst>
        </pc:spChg>
        <pc:spChg chg="add mod">
          <ac:chgData name="Child Foundation Info" userId="50433b4f-b933-44dc-aa19-8929800ac387" providerId="ADAL" clId="{3AC7657C-8A88-4EF2-899A-F0C6450A9F43}" dt="2022-07-20T16:35:38.058" v="3051" actId="1037"/>
          <ac:spMkLst>
            <pc:docMk/>
            <pc:sldMk cId="191814444" sldId="270"/>
            <ac:spMk id="13" creationId="{7889A96C-2489-E5C6-2547-FB43881872EA}"/>
          </ac:spMkLst>
        </pc:spChg>
        <pc:spChg chg="add mod">
          <ac:chgData name="Child Foundation Info" userId="50433b4f-b933-44dc-aa19-8929800ac387" providerId="ADAL" clId="{3AC7657C-8A88-4EF2-899A-F0C6450A9F43}" dt="2022-07-20T16:35:38.058" v="3051" actId="1037"/>
          <ac:spMkLst>
            <pc:docMk/>
            <pc:sldMk cId="191814444" sldId="270"/>
            <ac:spMk id="14" creationId="{D7BCDE69-B213-5AC8-3FBB-4391BB8EA53E}"/>
          </ac:spMkLst>
        </pc:spChg>
        <pc:spChg chg="add mod">
          <ac:chgData name="Child Foundation Info" userId="50433b4f-b933-44dc-aa19-8929800ac387" providerId="ADAL" clId="{3AC7657C-8A88-4EF2-899A-F0C6450A9F43}" dt="2022-07-20T16:32:10.612" v="2949" actId="571"/>
          <ac:spMkLst>
            <pc:docMk/>
            <pc:sldMk cId="191814444" sldId="270"/>
            <ac:spMk id="17" creationId="{FD67D3C3-F1A3-0325-3984-22CB53B424D2}"/>
          </ac:spMkLst>
        </pc:spChg>
        <pc:spChg chg="add mod">
          <ac:chgData name="Child Foundation Info" userId="50433b4f-b933-44dc-aa19-8929800ac387" providerId="ADAL" clId="{3AC7657C-8A88-4EF2-899A-F0C6450A9F43}" dt="2022-07-20T16:32:10.612" v="2949" actId="571"/>
          <ac:spMkLst>
            <pc:docMk/>
            <pc:sldMk cId="191814444" sldId="270"/>
            <ac:spMk id="18" creationId="{492C4E65-0180-BCF8-B9B9-E5790ADEECF1}"/>
          </ac:spMkLst>
        </pc:spChg>
        <pc:picChg chg="add mod">
          <ac:chgData name="Child Foundation Info" userId="50433b4f-b933-44dc-aa19-8929800ac387" providerId="ADAL" clId="{3AC7657C-8A88-4EF2-899A-F0C6450A9F43}" dt="2022-07-28T21:54:01.814" v="3928" actId="1440"/>
          <ac:picMkLst>
            <pc:docMk/>
            <pc:sldMk cId="191814444" sldId="270"/>
            <ac:picMk id="18" creationId="{1DB649C2-D656-BD2B-A309-420A5ECC835F}"/>
          </ac:picMkLst>
        </pc:picChg>
        <pc:cxnChg chg="add mod">
          <ac:chgData name="Child Foundation Info" userId="50433b4f-b933-44dc-aa19-8929800ac387" providerId="ADAL" clId="{3AC7657C-8A88-4EF2-899A-F0C6450A9F43}" dt="2022-07-20T16:35:38.058" v="3051" actId="1037"/>
          <ac:cxnSpMkLst>
            <pc:docMk/>
            <pc:sldMk cId="191814444" sldId="270"/>
            <ac:cxnSpMk id="8" creationId="{4D5D6419-220B-5966-B0B3-B6965E7E3D32}"/>
          </ac:cxnSpMkLst>
        </pc:cxnChg>
        <pc:cxnChg chg="add mod">
          <ac:chgData name="Child Foundation Info" userId="50433b4f-b933-44dc-aa19-8929800ac387" providerId="ADAL" clId="{3AC7657C-8A88-4EF2-899A-F0C6450A9F43}" dt="2022-07-20T16:35:38.058" v="3051" actId="1037"/>
          <ac:cxnSpMkLst>
            <pc:docMk/>
            <pc:sldMk cId="191814444" sldId="270"/>
            <ac:cxnSpMk id="9" creationId="{C7BAAF79-2AE2-4D9A-4602-48C437D756B6}"/>
          </ac:cxnSpMkLst>
        </pc:cxnChg>
        <pc:cxnChg chg="add mod">
          <ac:chgData name="Child Foundation Info" userId="50433b4f-b933-44dc-aa19-8929800ac387" providerId="ADAL" clId="{3AC7657C-8A88-4EF2-899A-F0C6450A9F43}" dt="2022-07-20T16:35:38.058" v="3051" actId="1037"/>
          <ac:cxnSpMkLst>
            <pc:docMk/>
            <pc:sldMk cId="191814444" sldId="270"/>
            <ac:cxnSpMk id="10" creationId="{7E5E4CFD-6B14-4E39-A705-80E18E00B043}"/>
          </ac:cxnSpMkLst>
        </pc:cxnChg>
        <pc:cxnChg chg="add del mod">
          <ac:chgData name="Child Foundation Info" userId="50433b4f-b933-44dc-aa19-8929800ac387" providerId="ADAL" clId="{3AC7657C-8A88-4EF2-899A-F0C6450A9F43}" dt="2022-07-20T16:36:18.352" v="3073" actId="13822"/>
          <ac:cxnSpMkLst>
            <pc:docMk/>
            <pc:sldMk cId="191814444" sldId="270"/>
            <ac:cxnSpMk id="11" creationId="{33AF417C-7690-653D-C3F4-CA4D55FC0121}"/>
          </ac:cxnSpMkLst>
        </pc:cxnChg>
        <pc:cxnChg chg="add mod">
          <ac:chgData name="Child Foundation Info" userId="50433b4f-b933-44dc-aa19-8929800ac387" providerId="ADAL" clId="{3AC7657C-8A88-4EF2-899A-F0C6450A9F43}" dt="2022-07-20T16:35:38.058" v="3051" actId="1037"/>
          <ac:cxnSpMkLst>
            <pc:docMk/>
            <pc:sldMk cId="191814444" sldId="270"/>
            <ac:cxnSpMk id="15" creationId="{F9441D97-2163-A16D-8EBE-CE03FBEBCFA4}"/>
          </ac:cxnSpMkLst>
        </pc:cxnChg>
        <pc:cxnChg chg="add mod">
          <ac:chgData name="Child Foundation Info" userId="50433b4f-b933-44dc-aa19-8929800ac387" providerId="ADAL" clId="{3AC7657C-8A88-4EF2-899A-F0C6450A9F43}" dt="2022-07-20T16:35:38.058" v="3051" actId="1037"/>
          <ac:cxnSpMkLst>
            <pc:docMk/>
            <pc:sldMk cId="191814444" sldId="270"/>
            <ac:cxnSpMk id="16" creationId="{98787363-B0A1-AEBB-D478-9BA0AFD55808}"/>
          </ac:cxnSpMkLst>
        </pc:cxnChg>
        <pc:cxnChg chg="add mod">
          <ac:chgData name="Child Foundation Info" userId="50433b4f-b933-44dc-aa19-8929800ac387" providerId="ADAL" clId="{3AC7657C-8A88-4EF2-899A-F0C6450A9F43}" dt="2022-07-20T16:32:10.612" v="2949" actId="571"/>
          <ac:cxnSpMkLst>
            <pc:docMk/>
            <pc:sldMk cId="191814444" sldId="270"/>
            <ac:cxnSpMk id="19" creationId="{ADB17315-B33C-62D7-EAE3-510FF232D743}"/>
          </ac:cxnSpMkLst>
        </pc:cxnChg>
        <pc:cxnChg chg="add mod">
          <ac:chgData name="Child Foundation Info" userId="50433b4f-b933-44dc-aa19-8929800ac387" providerId="ADAL" clId="{3AC7657C-8A88-4EF2-899A-F0C6450A9F43}" dt="2022-07-20T16:35:38.058" v="3051" actId="1037"/>
          <ac:cxnSpMkLst>
            <pc:docMk/>
            <pc:sldMk cId="191814444" sldId="270"/>
            <ac:cxnSpMk id="21" creationId="{49D0FFCA-449E-8242-1ABD-85422CA0CF5F}"/>
          </ac:cxnSpMkLst>
        </pc:cxnChg>
        <pc:cxnChg chg="add mod">
          <ac:chgData name="Child Foundation Info" userId="50433b4f-b933-44dc-aa19-8929800ac387" providerId="ADAL" clId="{3AC7657C-8A88-4EF2-899A-F0C6450A9F43}" dt="2022-07-20T16:35:38.058" v="3051" actId="1037"/>
          <ac:cxnSpMkLst>
            <pc:docMk/>
            <pc:sldMk cId="191814444" sldId="270"/>
            <ac:cxnSpMk id="22" creationId="{2C9552C8-CED0-DD04-B444-68E5371D4D20}"/>
          </ac:cxnSpMkLst>
        </pc:cxnChg>
      </pc:sldChg>
      <pc:sldChg chg="new">
        <pc:chgData name="Child Foundation Info" userId="50433b4f-b933-44dc-aa19-8929800ac387" providerId="ADAL" clId="{3AC7657C-8A88-4EF2-899A-F0C6450A9F43}" dt="2022-08-01T04:13:31.280" v="4465" actId="680"/>
        <pc:sldMkLst>
          <pc:docMk/>
          <pc:sldMk cId="1408371877" sldId="271"/>
        </pc:sldMkLst>
      </pc:sldChg>
      <pc:sldChg chg="new">
        <pc:chgData name="Child Foundation Info" userId="50433b4f-b933-44dc-aa19-8929800ac387" providerId="ADAL" clId="{3AC7657C-8A88-4EF2-899A-F0C6450A9F43}" dt="2022-08-01T04:13:31.973" v="4466" actId="680"/>
        <pc:sldMkLst>
          <pc:docMk/>
          <pc:sldMk cId="1481431301" sldId="272"/>
        </pc:sldMkLst>
      </pc:sldChg>
      <pc:sldChg chg="new">
        <pc:chgData name="Child Foundation Info" userId="50433b4f-b933-44dc-aa19-8929800ac387" providerId="ADAL" clId="{3AC7657C-8A88-4EF2-899A-F0C6450A9F43}" dt="2022-08-01T04:13:33.942" v="4467" actId="680"/>
        <pc:sldMkLst>
          <pc:docMk/>
          <pc:sldMk cId="1533047594" sldId="27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0D3C0B-7023-4217-8EFC-73374D1A961C}" type="doc">
      <dgm:prSet loTypeId="urn:microsoft.com/office/officeart/2009/layout/CircleArrowProcess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3DBB2D-7755-4A99-BE69-1EB8CCCD17FE}">
      <dgm:prSet phldrT="[Text]" custT="1"/>
      <dgm:spPr/>
      <dgm:t>
        <a:bodyPr/>
        <a:lstStyle/>
        <a:p>
          <a:r>
            <a:rPr lang="en-US" sz="1800" dirty="0"/>
            <a:t>Determining the purpose and attitude of the target consumers </a:t>
          </a:r>
        </a:p>
      </dgm:t>
    </dgm:pt>
    <dgm:pt modelId="{35927279-5496-4D01-A179-DFF29CF29772}" type="parTrans" cxnId="{137461D8-F1FC-4439-BE16-D36BD7609A1B}">
      <dgm:prSet/>
      <dgm:spPr/>
      <dgm:t>
        <a:bodyPr/>
        <a:lstStyle/>
        <a:p>
          <a:endParaRPr lang="en-US"/>
        </a:p>
      </dgm:t>
    </dgm:pt>
    <dgm:pt modelId="{66D77F8C-87D7-442E-A1DC-8D1DDA9C7BB2}" type="sibTrans" cxnId="{137461D8-F1FC-4439-BE16-D36BD7609A1B}">
      <dgm:prSet/>
      <dgm:spPr/>
      <dgm:t>
        <a:bodyPr/>
        <a:lstStyle/>
        <a:p>
          <a:endParaRPr lang="en-US"/>
        </a:p>
      </dgm:t>
    </dgm:pt>
    <dgm:pt modelId="{9D06588B-0B84-418A-BF7F-C10D1D520476}">
      <dgm:prSet phldrT="[Text]" custT="1"/>
      <dgm:spPr/>
      <dgm:t>
        <a:bodyPr/>
        <a:lstStyle/>
        <a:p>
          <a:r>
            <a:rPr lang="en-US" sz="1800" dirty="0"/>
            <a:t>Forming  focus groups</a:t>
          </a:r>
          <a:r>
            <a:rPr lang="fa-IR" sz="1800" dirty="0"/>
            <a:t> </a:t>
          </a:r>
          <a:r>
            <a:rPr lang="en-US" sz="1800" dirty="0"/>
            <a:t>by Research companies </a:t>
          </a:r>
        </a:p>
      </dgm:t>
    </dgm:pt>
    <dgm:pt modelId="{B4DF8765-1275-4913-A0B5-2448361E6336}" type="parTrans" cxnId="{9D6FEF65-3BAC-4BB6-A2FA-82B26EBF3F60}">
      <dgm:prSet/>
      <dgm:spPr/>
      <dgm:t>
        <a:bodyPr/>
        <a:lstStyle/>
        <a:p>
          <a:endParaRPr lang="en-US"/>
        </a:p>
      </dgm:t>
    </dgm:pt>
    <dgm:pt modelId="{03071572-B22D-4DDC-A79B-357A7F287D87}" type="sibTrans" cxnId="{9D6FEF65-3BAC-4BB6-A2FA-82B26EBF3F60}">
      <dgm:prSet/>
      <dgm:spPr/>
      <dgm:t>
        <a:bodyPr/>
        <a:lstStyle/>
        <a:p>
          <a:endParaRPr lang="en-US"/>
        </a:p>
      </dgm:t>
    </dgm:pt>
    <dgm:pt modelId="{78E4476D-967B-4472-9129-8E3562EA662B}">
      <dgm:prSet phldrT="[Text]" custT="1"/>
      <dgm:spPr/>
      <dgm:t>
        <a:bodyPr/>
        <a:lstStyle/>
        <a:p>
          <a:r>
            <a:rPr lang="en-US" sz="1800"/>
            <a:t>R&amp;D </a:t>
          </a:r>
          <a:r>
            <a:rPr lang="en-US" sz="1800" dirty="0"/>
            <a:t>Dep. Select best Ideas with higher frequency between Market demands Ideas  </a:t>
          </a:r>
        </a:p>
      </dgm:t>
    </dgm:pt>
    <dgm:pt modelId="{6C5CFD92-A39C-4E7F-8CFF-D825D7E99F8F}" type="parTrans" cxnId="{B8AB94C5-5506-4405-A5EE-4054865ED335}">
      <dgm:prSet/>
      <dgm:spPr/>
      <dgm:t>
        <a:bodyPr/>
        <a:lstStyle/>
        <a:p>
          <a:endParaRPr lang="en-US"/>
        </a:p>
      </dgm:t>
    </dgm:pt>
    <dgm:pt modelId="{2B458EFE-C92F-4865-9006-575703A0AFAC}" type="sibTrans" cxnId="{B8AB94C5-5506-4405-A5EE-4054865ED335}">
      <dgm:prSet/>
      <dgm:spPr/>
      <dgm:t>
        <a:bodyPr/>
        <a:lstStyle/>
        <a:p>
          <a:endParaRPr lang="en-US"/>
        </a:p>
      </dgm:t>
    </dgm:pt>
    <dgm:pt modelId="{3FC2E853-6FB0-4388-BC83-7FE22A743228}" type="pres">
      <dgm:prSet presAssocID="{1B0D3C0B-7023-4217-8EFC-73374D1A961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E99DCB3-86E8-4190-BE90-078AB9E902D9}" type="pres">
      <dgm:prSet presAssocID="{C63DBB2D-7755-4A99-BE69-1EB8CCCD17FE}" presName="Accent1" presStyleCnt="0"/>
      <dgm:spPr/>
    </dgm:pt>
    <dgm:pt modelId="{B573580E-5490-44DC-866E-D701EFC8472F}" type="pres">
      <dgm:prSet presAssocID="{C63DBB2D-7755-4A99-BE69-1EB8CCCD17FE}" presName="Accent" presStyleLbl="node1" presStyleIdx="0" presStyleCnt="3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E3A49EA1-6615-4307-BD38-CC27C82EB755}" type="pres">
      <dgm:prSet presAssocID="{C63DBB2D-7755-4A99-BE69-1EB8CCCD17FE}" presName="Parent1" presStyleLbl="revTx" presStyleIdx="0" presStyleCnt="3" custScaleX="113683" custScaleY="137640" custLinFactNeighborX="931" custLinFactNeighborY="-24994">
        <dgm:presLayoutVars>
          <dgm:chMax val="1"/>
          <dgm:chPref val="1"/>
          <dgm:bulletEnabled val="1"/>
        </dgm:presLayoutVars>
      </dgm:prSet>
      <dgm:spPr/>
    </dgm:pt>
    <dgm:pt modelId="{C1D2F6E2-31BC-4361-A807-F0E19D62967C}" type="pres">
      <dgm:prSet presAssocID="{9D06588B-0B84-418A-BF7F-C10D1D520476}" presName="Accent2" presStyleCnt="0"/>
      <dgm:spPr/>
    </dgm:pt>
    <dgm:pt modelId="{92760E63-A48D-4DF3-92C6-9BCF19BA7A14}" type="pres">
      <dgm:prSet presAssocID="{9D06588B-0B84-418A-BF7F-C10D1D520476}" presName="Accent" presStyleLbl="node1" presStyleIdx="1" presStyleCnt="3" custAng="0" custScaleX="100340"/>
      <dgm:spPr>
        <a:solidFill>
          <a:srgbClr val="33CCFF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45FCB6AD-D089-42CA-B9F4-23AC983B1598}" type="pres">
      <dgm:prSet presAssocID="{9D06588B-0B84-418A-BF7F-C10D1D520476}" presName="Parent2" presStyleLbl="revTx" presStyleIdx="1" presStyleCnt="3" custScaleX="113683" custScaleY="137640" custLinFactNeighborX="931" custLinFactNeighborY="-24994">
        <dgm:presLayoutVars>
          <dgm:chMax val="1"/>
          <dgm:chPref val="1"/>
          <dgm:bulletEnabled val="1"/>
        </dgm:presLayoutVars>
      </dgm:prSet>
      <dgm:spPr/>
    </dgm:pt>
    <dgm:pt modelId="{98BADAC2-9955-42F3-B483-E3A999249C59}" type="pres">
      <dgm:prSet presAssocID="{78E4476D-967B-4472-9129-8E3562EA662B}" presName="Accent3" presStyleCnt="0"/>
      <dgm:spPr/>
    </dgm:pt>
    <dgm:pt modelId="{D5DEC23C-4AEF-458C-8884-014682AA5163}" type="pres">
      <dgm:prSet presAssocID="{78E4476D-967B-4472-9129-8E3562EA662B}" presName="Accent" presStyleLbl="node1" presStyleIdx="2" presStyleCnt="3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A62206BE-3C82-41D3-9BB3-16F1767AF99D}" type="pres">
      <dgm:prSet presAssocID="{78E4476D-967B-4472-9129-8E3562EA662B}" presName="Parent3" presStyleLbl="revTx" presStyleIdx="2" presStyleCnt="3" custScaleX="113683" custScaleY="137640" custLinFactNeighborX="931" custLinFactNeighborY="-24994">
        <dgm:presLayoutVars>
          <dgm:chMax val="1"/>
          <dgm:chPref val="1"/>
          <dgm:bulletEnabled val="1"/>
        </dgm:presLayoutVars>
      </dgm:prSet>
      <dgm:spPr/>
    </dgm:pt>
  </dgm:ptLst>
  <dgm:cxnLst>
    <dgm:cxn modelId="{13740D0E-5F13-46AD-8E76-D9F85DA68D6F}" type="presOf" srcId="{C63DBB2D-7755-4A99-BE69-1EB8CCCD17FE}" destId="{E3A49EA1-6615-4307-BD38-CC27C82EB755}" srcOrd="0" destOrd="0" presId="urn:microsoft.com/office/officeart/2009/layout/CircleArrowProcess"/>
    <dgm:cxn modelId="{8EF59A35-1D37-4F69-AD54-FF311BB48459}" type="presOf" srcId="{78E4476D-967B-4472-9129-8E3562EA662B}" destId="{A62206BE-3C82-41D3-9BB3-16F1767AF99D}" srcOrd="0" destOrd="0" presId="urn:microsoft.com/office/officeart/2009/layout/CircleArrowProcess"/>
    <dgm:cxn modelId="{9D6FEF65-3BAC-4BB6-A2FA-82B26EBF3F60}" srcId="{1B0D3C0B-7023-4217-8EFC-73374D1A961C}" destId="{9D06588B-0B84-418A-BF7F-C10D1D520476}" srcOrd="1" destOrd="0" parTransId="{B4DF8765-1275-4913-A0B5-2448361E6336}" sibTransId="{03071572-B22D-4DDC-A79B-357A7F287D87}"/>
    <dgm:cxn modelId="{BA481C75-877E-4661-BB7B-1E59FC712E72}" type="presOf" srcId="{1B0D3C0B-7023-4217-8EFC-73374D1A961C}" destId="{3FC2E853-6FB0-4388-BC83-7FE22A743228}" srcOrd="0" destOrd="0" presId="urn:microsoft.com/office/officeart/2009/layout/CircleArrowProcess"/>
    <dgm:cxn modelId="{07F3CDB6-F766-4062-ADE3-BB8CCCD1604D}" type="presOf" srcId="{9D06588B-0B84-418A-BF7F-C10D1D520476}" destId="{45FCB6AD-D089-42CA-B9F4-23AC983B1598}" srcOrd="0" destOrd="0" presId="urn:microsoft.com/office/officeart/2009/layout/CircleArrowProcess"/>
    <dgm:cxn modelId="{B8AB94C5-5506-4405-A5EE-4054865ED335}" srcId="{1B0D3C0B-7023-4217-8EFC-73374D1A961C}" destId="{78E4476D-967B-4472-9129-8E3562EA662B}" srcOrd="2" destOrd="0" parTransId="{6C5CFD92-A39C-4E7F-8CFF-D825D7E99F8F}" sibTransId="{2B458EFE-C92F-4865-9006-575703A0AFAC}"/>
    <dgm:cxn modelId="{137461D8-F1FC-4439-BE16-D36BD7609A1B}" srcId="{1B0D3C0B-7023-4217-8EFC-73374D1A961C}" destId="{C63DBB2D-7755-4A99-BE69-1EB8CCCD17FE}" srcOrd="0" destOrd="0" parTransId="{35927279-5496-4D01-A179-DFF29CF29772}" sibTransId="{66D77F8C-87D7-442E-A1DC-8D1DDA9C7BB2}"/>
    <dgm:cxn modelId="{DDD596EA-9656-4D4D-92D0-57C138D12BFD}" type="presParOf" srcId="{3FC2E853-6FB0-4388-BC83-7FE22A743228}" destId="{1E99DCB3-86E8-4190-BE90-078AB9E902D9}" srcOrd="0" destOrd="0" presId="urn:microsoft.com/office/officeart/2009/layout/CircleArrowProcess"/>
    <dgm:cxn modelId="{F1B478E5-C1E8-4E5B-ACB2-C0C09E047BC8}" type="presParOf" srcId="{1E99DCB3-86E8-4190-BE90-078AB9E902D9}" destId="{B573580E-5490-44DC-866E-D701EFC8472F}" srcOrd="0" destOrd="0" presId="urn:microsoft.com/office/officeart/2009/layout/CircleArrowProcess"/>
    <dgm:cxn modelId="{78B8D1B3-F582-4020-B64B-F1B4198CFE9B}" type="presParOf" srcId="{3FC2E853-6FB0-4388-BC83-7FE22A743228}" destId="{E3A49EA1-6615-4307-BD38-CC27C82EB755}" srcOrd="1" destOrd="0" presId="urn:microsoft.com/office/officeart/2009/layout/CircleArrowProcess"/>
    <dgm:cxn modelId="{CE6B4C86-A709-47EE-A86F-1E07DF938E92}" type="presParOf" srcId="{3FC2E853-6FB0-4388-BC83-7FE22A743228}" destId="{C1D2F6E2-31BC-4361-A807-F0E19D62967C}" srcOrd="2" destOrd="0" presId="urn:microsoft.com/office/officeart/2009/layout/CircleArrowProcess"/>
    <dgm:cxn modelId="{B00442A3-CB9D-4B3D-9219-707414AB80FA}" type="presParOf" srcId="{C1D2F6E2-31BC-4361-A807-F0E19D62967C}" destId="{92760E63-A48D-4DF3-92C6-9BCF19BA7A14}" srcOrd="0" destOrd="0" presId="urn:microsoft.com/office/officeart/2009/layout/CircleArrowProcess"/>
    <dgm:cxn modelId="{F6011824-7BC6-4274-A71E-5CE5DB73EF2C}" type="presParOf" srcId="{3FC2E853-6FB0-4388-BC83-7FE22A743228}" destId="{45FCB6AD-D089-42CA-B9F4-23AC983B1598}" srcOrd="3" destOrd="0" presId="urn:microsoft.com/office/officeart/2009/layout/CircleArrowProcess"/>
    <dgm:cxn modelId="{8ADB4E09-774D-4493-8BF7-CFF9B11084F9}" type="presParOf" srcId="{3FC2E853-6FB0-4388-BC83-7FE22A743228}" destId="{98BADAC2-9955-42F3-B483-E3A999249C59}" srcOrd="4" destOrd="0" presId="urn:microsoft.com/office/officeart/2009/layout/CircleArrowProcess"/>
    <dgm:cxn modelId="{A680A73E-BFBE-4940-B8DB-ABC1704F6576}" type="presParOf" srcId="{98BADAC2-9955-42F3-B483-E3A999249C59}" destId="{D5DEC23C-4AEF-458C-8884-014682AA5163}" srcOrd="0" destOrd="0" presId="urn:microsoft.com/office/officeart/2009/layout/CircleArrowProcess"/>
    <dgm:cxn modelId="{030B5A0A-79D2-4ADE-A521-0AFF7A21A260}" type="presParOf" srcId="{3FC2E853-6FB0-4388-BC83-7FE22A743228}" destId="{A62206BE-3C82-41D3-9BB3-16F1767AF99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0AEC0-F614-4D1B-A8FA-691A26D9AB8C}" type="doc">
      <dgm:prSet loTypeId="urn:microsoft.com/office/officeart/2005/8/layout/list1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9A5C044-651A-4BB4-8A4B-1CE1EBABC42F}">
      <dgm:prSet phldrT="[Text]" custT="1"/>
      <dgm:spPr/>
      <dgm:t>
        <a:bodyPr/>
        <a:lstStyle/>
        <a:p>
          <a:r>
            <a:rPr lang="en-US" sz="2400" dirty="0"/>
            <a:t>Public visit to the factory</a:t>
          </a:r>
        </a:p>
      </dgm:t>
    </dgm:pt>
    <dgm:pt modelId="{9992019A-744F-4552-B510-47004B86CC86}" type="parTrans" cxnId="{79A8C61B-39AF-4986-B483-85FD73EDB7E6}">
      <dgm:prSet/>
      <dgm:spPr/>
      <dgm:t>
        <a:bodyPr/>
        <a:lstStyle/>
        <a:p>
          <a:endParaRPr lang="en-US"/>
        </a:p>
      </dgm:t>
    </dgm:pt>
    <dgm:pt modelId="{72AAE825-D67E-4965-8DF3-89539B2DA6C7}" type="sibTrans" cxnId="{79A8C61B-39AF-4986-B483-85FD73EDB7E6}">
      <dgm:prSet/>
      <dgm:spPr/>
      <dgm:t>
        <a:bodyPr/>
        <a:lstStyle/>
        <a:p>
          <a:endParaRPr lang="en-US"/>
        </a:p>
      </dgm:t>
    </dgm:pt>
    <dgm:pt modelId="{2D763037-ED6E-46B8-907A-F3B2E63824FE}">
      <dgm:prSet phldrT="[Text]" custT="1"/>
      <dgm:spPr/>
      <dgm:t>
        <a:bodyPr/>
        <a:lstStyle/>
        <a:p>
          <a:r>
            <a: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Competitions among the participants</a:t>
          </a:r>
          <a:endParaRPr lang="en-US" sz="2400" dirty="0"/>
        </a:p>
      </dgm:t>
    </dgm:pt>
    <dgm:pt modelId="{E6434105-6F41-4440-A599-529E84CE38B3}" type="parTrans" cxnId="{0F911A90-2EFE-444D-B87D-E3E1F1DA5304}">
      <dgm:prSet/>
      <dgm:spPr/>
      <dgm:t>
        <a:bodyPr/>
        <a:lstStyle/>
        <a:p>
          <a:endParaRPr lang="en-US"/>
        </a:p>
      </dgm:t>
    </dgm:pt>
    <dgm:pt modelId="{979E209F-9D72-4713-BD9D-1D4493EAED00}" type="sibTrans" cxnId="{0F911A90-2EFE-444D-B87D-E3E1F1DA5304}">
      <dgm:prSet/>
      <dgm:spPr/>
      <dgm:t>
        <a:bodyPr/>
        <a:lstStyle/>
        <a:p>
          <a:endParaRPr lang="en-US"/>
        </a:p>
      </dgm:t>
    </dgm:pt>
    <dgm:pt modelId="{E417482E-0604-40C2-81F9-F54621D9D35F}">
      <dgm:prSet phldrT="[Text]" custT="1"/>
      <dgm:spPr/>
      <dgm:t>
        <a:bodyPr/>
        <a:lstStyle/>
        <a:p>
          <a:r>
            <a: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Preparing kits of different flavors and spices for each production line</a:t>
          </a:r>
          <a:endParaRPr lang="en-US" sz="2400" dirty="0"/>
        </a:p>
      </dgm:t>
    </dgm:pt>
    <dgm:pt modelId="{F3DE41BE-BB6B-4801-B384-0BE56DA0BD41}" type="parTrans" cxnId="{EE53A38B-8487-44F3-B0B7-140BA0FE1F05}">
      <dgm:prSet/>
      <dgm:spPr/>
      <dgm:t>
        <a:bodyPr/>
        <a:lstStyle/>
        <a:p>
          <a:endParaRPr lang="en-US"/>
        </a:p>
      </dgm:t>
    </dgm:pt>
    <dgm:pt modelId="{798677C1-F6F9-4258-861F-DAADEB9BFBC6}" type="sibTrans" cxnId="{EE53A38B-8487-44F3-B0B7-140BA0FE1F05}">
      <dgm:prSet/>
      <dgm:spPr/>
      <dgm:t>
        <a:bodyPr/>
        <a:lstStyle/>
        <a:p>
          <a:endParaRPr lang="en-US"/>
        </a:p>
      </dgm:t>
    </dgm:pt>
    <dgm:pt modelId="{1D97E582-0159-4C70-9983-B4D6E0CEDF68}">
      <dgm:prSet custT="1"/>
      <dgm:spPr/>
      <dgm:t>
        <a:bodyPr/>
        <a:lstStyle/>
        <a:p>
          <a:r>
            <a:rPr lang="en-US" sz="1800" dirty="0">
              <a:latin typeface="Calibri" panose="020F0502020204030204" pitchFamily="34" charset="0"/>
              <a:cs typeface="Arial" panose="020B0604020202020204" pitchFamily="34" charset="0"/>
            </a:rPr>
            <a:t>Making their own flavors</a:t>
          </a:r>
        </a:p>
      </dgm:t>
    </dgm:pt>
    <dgm:pt modelId="{1F034B20-34EF-452C-B6EA-BB9D44097A0F}" type="parTrans" cxnId="{574C4457-52B5-4A48-91D2-98DBD7AA04EC}">
      <dgm:prSet/>
      <dgm:spPr/>
      <dgm:t>
        <a:bodyPr/>
        <a:lstStyle/>
        <a:p>
          <a:endParaRPr lang="en-US"/>
        </a:p>
      </dgm:t>
    </dgm:pt>
    <dgm:pt modelId="{843AE6B3-0D72-4398-848F-EB0620B06ADB}" type="sibTrans" cxnId="{574C4457-52B5-4A48-91D2-98DBD7AA04EC}">
      <dgm:prSet/>
      <dgm:spPr/>
      <dgm:t>
        <a:bodyPr/>
        <a:lstStyle/>
        <a:p>
          <a:endParaRPr lang="en-US"/>
        </a:p>
      </dgm:t>
    </dgm:pt>
    <dgm:pt modelId="{4BE8A4E5-3581-4D21-959C-D0E2AA4EBA46}">
      <dgm:prSet custT="1"/>
      <dgm:spPr/>
      <dgm:t>
        <a:bodyPr/>
        <a:lstStyle/>
        <a:p>
          <a:r>
            <a:rPr lang="en-US" sz="1800" dirty="0">
              <a:latin typeface="Calibri" panose="020F0502020204030204" pitchFamily="34" charset="0"/>
              <a:cs typeface="Arial" panose="020B0604020202020204" pitchFamily="34" charset="0"/>
            </a:rPr>
            <a:t>Realizing the </a:t>
          </a:r>
          <a:r>
            <a: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difference between the current product and the best product in the market</a:t>
          </a:r>
          <a:endParaRPr lang="en-US" sz="1800" dirty="0"/>
        </a:p>
      </dgm:t>
    </dgm:pt>
    <dgm:pt modelId="{DC4DD915-15D4-4B50-97CB-4FA3C298E052}" type="parTrans" cxnId="{652152DC-C5FF-4E5D-BE3E-9F7014AC3169}">
      <dgm:prSet/>
      <dgm:spPr/>
      <dgm:t>
        <a:bodyPr/>
        <a:lstStyle/>
        <a:p>
          <a:endParaRPr lang="en-US"/>
        </a:p>
      </dgm:t>
    </dgm:pt>
    <dgm:pt modelId="{8D8B807B-5D95-40CD-A258-16F262842A89}" type="sibTrans" cxnId="{652152DC-C5FF-4E5D-BE3E-9F7014AC3169}">
      <dgm:prSet/>
      <dgm:spPr/>
      <dgm:t>
        <a:bodyPr/>
        <a:lstStyle/>
        <a:p>
          <a:endParaRPr lang="en-US"/>
        </a:p>
      </dgm:t>
    </dgm:pt>
    <dgm:pt modelId="{DB391EDB-8CCD-46DB-9F23-7435887E19B7}" type="pres">
      <dgm:prSet presAssocID="{A1D0AEC0-F614-4D1B-A8FA-691A26D9AB8C}" presName="linear" presStyleCnt="0">
        <dgm:presLayoutVars>
          <dgm:dir/>
          <dgm:animLvl val="lvl"/>
          <dgm:resizeHandles val="exact"/>
        </dgm:presLayoutVars>
      </dgm:prSet>
      <dgm:spPr/>
    </dgm:pt>
    <dgm:pt modelId="{B77FC832-E8E2-4592-93C4-8132C6A34482}" type="pres">
      <dgm:prSet presAssocID="{39A5C044-651A-4BB4-8A4B-1CE1EBABC42F}" presName="parentLin" presStyleCnt="0"/>
      <dgm:spPr/>
    </dgm:pt>
    <dgm:pt modelId="{48E52A0F-44D5-4C20-ABE7-50204BAB8F2E}" type="pres">
      <dgm:prSet presAssocID="{39A5C044-651A-4BB4-8A4B-1CE1EBABC42F}" presName="parentLeftMargin" presStyleLbl="node1" presStyleIdx="0" presStyleCnt="3"/>
      <dgm:spPr/>
    </dgm:pt>
    <dgm:pt modelId="{14A3C8CD-749F-4894-955E-D60135782FEA}" type="pres">
      <dgm:prSet presAssocID="{39A5C044-651A-4BB4-8A4B-1CE1EBABC42F}" presName="parentText" presStyleLbl="node1" presStyleIdx="0" presStyleCnt="3" custScaleX="142857">
        <dgm:presLayoutVars>
          <dgm:chMax val="0"/>
          <dgm:bulletEnabled val="1"/>
        </dgm:presLayoutVars>
      </dgm:prSet>
      <dgm:spPr/>
    </dgm:pt>
    <dgm:pt modelId="{52D19E1B-94F6-4058-A1E1-4AD935840263}" type="pres">
      <dgm:prSet presAssocID="{39A5C044-651A-4BB4-8A4B-1CE1EBABC42F}" presName="negativeSpace" presStyleCnt="0"/>
      <dgm:spPr/>
    </dgm:pt>
    <dgm:pt modelId="{05CEE451-4C3B-4DF6-844F-6B207E834242}" type="pres">
      <dgm:prSet presAssocID="{39A5C044-651A-4BB4-8A4B-1CE1EBABC42F}" presName="childText" presStyleLbl="conFgAcc1" presStyleIdx="0" presStyleCnt="3">
        <dgm:presLayoutVars>
          <dgm:bulletEnabled val="1"/>
        </dgm:presLayoutVars>
      </dgm:prSet>
      <dgm:spPr/>
    </dgm:pt>
    <dgm:pt modelId="{5FED4E45-AD78-48A4-A044-795ACC61C78B}" type="pres">
      <dgm:prSet presAssocID="{72AAE825-D67E-4965-8DF3-89539B2DA6C7}" presName="spaceBetweenRectangles" presStyleCnt="0"/>
      <dgm:spPr/>
    </dgm:pt>
    <dgm:pt modelId="{B7C42AFA-9A79-4641-911E-EB74F269A64B}" type="pres">
      <dgm:prSet presAssocID="{2D763037-ED6E-46B8-907A-F3B2E63824FE}" presName="parentLin" presStyleCnt="0"/>
      <dgm:spPr/>
    </dgm:pt>
    <dgm:pt modelId="{758E1FAD-D552-4968-9BDC-1699138862B5}" type="pres">
      <dgm:prSet presAssocID="{2D763037-ED6E-46B8-907A-F3B2E63824FE}" presName="parentLeftMargin" presStyleLbl="node1" presStyleIdx="0" presStyleCnt="3"/>
      <dgm:spPr/>
    </dgm:pt>
    <dgm:pt modelId="{814DB5FB-BD42-40EC-8DD9-386F2FF31A46}" type="pres">
      <dgm:prSet presAssocID="{2D763037-ED6E-46B8-907A-F3B2E63824FE}" presName="parentText" presStyleLbl="node1" presStyleIdx="1" presStyleCnt="3" custScaleX="142857">
        <dgm:presLayoutVars>
          <dgm:chMax val="0"/>
          <dgm:bulletEnabled val="1"/>
        </dgm:presLayoutVars>
      </dgm:prSet>
      <dgm:spPr/>
    </dgm:pt>
    <dgm:pt modelId="{B1DF3CF3-6E7F-4E54-AC53-825C1566E3C0}" type="pres">
      <dgm:prSet presAssocID="{2D763037-ED6E-46B8-907A-F3B2E63824FE}" presName="negativeSpace" presStyleCnt="0"/>
      <dgm:spPr/>
    </dgm:pt>
    <dgm:pt modelId="{66E2AB45-27FC-4A53-9C3C-8EC49AC0B10E}" type="pres">
      <dgm:prSet presAssocID="{2D763037-ED6E-46B8-907A-F3B2E63824FE}" presName="childText" presStyleLbl="conFgAcc1" presStyleIdx="1" presStyleCnt="3">
        <dgm:presLayoutVars>
          <dgm:bulletEnabled val="1"/>
        </dgm:presLayoutVars>
      </dgm:prSet>
      <dgm:spPr/>
    </dgm:pt>
    <dgm:pt modelId="{E2969958-EA8D-4ABB-8CCC-AE1E100F8186}" type="pres">
      <dgm:prSet presAssocID="{979E209F-9D72-4713-BD9D-1D4493EAED00}" presName="spaceBetweenRectangles" presStyleCnt="0"/>
      <dgm:spPr/>
    </dgm:pt>
    <dgm:pt modelId="{4E0D7696-FD29-4BEF-9FEE-0B05A790E5A4}" type="pres">
      <dgm:prSet presAssocID="{E417482E-0604-40C2-81F9-F54621D9D35F}" presName="parentLin" presStyleCnt="0"/>
      <dgm:spPr/>
    </dgm:pt>
    <dgm:pt modelId="{4F019215-2AAA-4612-85AC-C7306CB23C84}" type="pres">
      <dgm:prSet presAssocID="{E417482E-0604-40C2-81F9-F54621D9D35F}" presName="parentLeftMargin" presStyleLbl="node1" presStyleIdx="1" presStyleCnt="3"/>
      <dgm:spPr/>
    </dgm:pt>
    <dgm:pt modelId="{FDB1699B-0CA1-4610-8E5C-E1CB1B713C17}" type="pres">
      <dgm:prSet presAssocID="{E417482E-0604-40C2-81F9-F54621D9D35F}" presName="parentText" presStyleLbl="node1" presStyleIdx="2" presStyleCnt="3" custScaleX="142857">
        <dgm:presLayoutVars>
          <dgm:chMax val="0"/>
          <dgm:bulletEnabled val="1"/>
        </dgm:presLayoutVars>
      </dgm:prSet>
      <dgm:spPr/>
    </dgm:pt>
    <dgm:pt modelId="{2CA38203-3667-4BC9-9A4B-51643CC6F502}" type="pres">
      <dgm:prSet presAssocID="{E417482E-0604-40C2-81F9-F54621D9D35F}" presName="negativeSpace" presStyleCnt="0"/>
      <dgm:spPr/>
    </dgm:pt>
    <dgm:pt modelId="{D20C9A7F-82AD-418F-A398-8E1564AC5BD8}" type="pres">
      <dgm:prSet presAssocID="{E417482E-0604-40C2-81F9-F54621D9D35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9A8C61B-39AF-4986-B483-85FD73EDB7E6}" srcId="{A1D0AEC0-F614-4D1B-A8FA-691A26D9AB8C}" destId="{39A5C044-651A-4BB4-8A4B-1CE1EBABC42F}" srcOrd="0" destOrd="0" parTransId="{9992019A-744F-4552-B510-47004B86CC86}" sibTransId="{72AAE825-D67E-4965-8DF3-89539B2DA6C7}"/>
    <dgm:cxn modelId="{A9DB5F67-5B9E-4474-8A89-5D2CF37C3E2C}" type="presOf" srcId="{39A5C044-651A-4BB4-8A4B-1CE1EBABC42F}" destId="{14A3C8CD-749F-4894-955E-D60135782FEA}" srcOrd="1" destOrd="0" presId="urn:microsoft.com/office/officeart/2005/8/layout/list1"/>
    <dgm:cxn modelId="{DA50C969-86CA-4635-B172-7404CE400FE7}" type="presOf" srcId="{E417482E-0604-40C2-81F9-F54621D9D35F}" destId="{FDB1699B-0CA1-4610-8E5C-E1CB1B713C17}" srcOrd="1" destOrd="0" presId="urn:microsoft.com/office/officeart/2005/8/layout/list1"/>
    <dgm:cxn modelId="{D3AE0351-EAC8-44DD-92E3-B7ED60A0C9F5}" type="presOf" srcId="{1D97E582-0159-4C70-9983-B4D6E0CEDF68}" destId="{D20C9A7F-82AD-418F-A398-8E1564AC5BD8}" srcOrd="0" destOrd="0" presId="urn:microsoft.com/office/officeart/2005/8/layout/list1"/>
    <dgm:cxn modelId="{163BE554-C344-4464-82EE-FD7A6725EF72}" type="presOf" srcId="{2D763037-ED6E-46B8-907A-F3B2E63824FE}" destId="{814DB5FB-BD42-40EC-8DD9-386F2FF31A46}" srcOrd="1" destOrd="0" presId="urn:microsoft.com/office/officeart/2005/8/layout/list1"/>
    <dgm:cxn modelId="{03E30157-2D0E-46A4-96CB-0FADE2965265}" type="presOf" srcId="{A1D0AEC0-F614-4D1B-A8FA-691A26D9AB8C}" destId="{DB391EDB-8CCD-46DB-9F23-7435887E19B7}" srcOrd="0" destOrd="0" presId="urn:microsoft.com/office/officeart/2005/8/layout/list1"/>
    <dgm:cxn modelId="{574C4457-52B5-4A48-91D2-98DBD7AA04EC}" srcId="{E417482E-0604-40C2-81F9-F54621D9D35F}" destId="{1D97E582-0159-4C70-9983-B4D6E0CEDF68}" srcOrd="0" destOrd="0" parTransId="{1F034B20-34EF-452C-B6EA-BB9D44097A0F}" sibTransId="{843AE6B3-0D72-4398-848F-EB0620B06ADB}"/>
    <dgm:cxn modelId="{EE53A38B-8487-44F3-B0B7-140BA0FE1F05}" srcId="{A1D0AEC0-F614-4D1B-A8FA-691A26D9AB8C}" destId="{E417482E-0604-40C2-81F9-F54621D9D35F}" srcOrd="2" destOrd="0" parTransId="{F3DE41BE-BB6B-4801-B384-0BE56DA0BD41}" sibTransId="{798677C1-F6F9-4258-861F-DAADEB9BFBC6}"/>
    <dgm:cxn modelId="{0F911A90-2EFE-444D-B87D-E3E1F1DA5304}" srcId="{A1D0AEC0-F614-4D1B-A8FA-691A26D9AB8C}" destId="{2D763037-ED6E-46B8-907A-F3B2E63824FE}" srcOrd="1" destOrd="0" parTransId="{E6434105-6F41-4440-A599-529E84CE38B3}" sibTransId="{979E209F-9D72-4713-BD9D-1D4493EAED00}"/>
    <dgm:cxn modelId="{B45909AD-E0CE-4A68-8353-4D22C6D65818}" type="presOf" srcId="{E417482E-0604-40C2-81F9-F54621D9D35F}" destId="{4F019215-2AAA-4612-85AC-C7306CB23C84}" srcOrd="0" destOrd="0" presId="urn:microsoft.com/office/officeart/2005/8/layout/list1"/>
    <dgm:cxn modelId="{01C69DB4-16C8-48D4-ACCD-7D37556E5D39}" type="presOf" srcId="{4BE8A4E5-3581-4D21-959C-D0E2AA4EBA46}" destId="{D20C9A7F-82AD-418F-A398-8E1564AC5BD8}" srcOrd="0" destOrd="1" presId="urn:microsoft.com/office/officeart/2005/8/layout/list1"/>
    <dgm:cxn modelId="{784A77DB-0C26-43ED-89D3-4A4F662774C5}" type="presOf" srcId="{2D763037-ED6E-46B8-907A-F3B2E63824FE}" destId="{758E1FAD-D552-4968-9BDC-1699138862B5}" srcOrd="0" destOrd="0" presId="urn:microsoft.com/office/officeart/2005/8/layout/list1"/>
    <dgm:cxn modelId="{652152DC-C5FF-4E5D-BE3E-9F7014AC3169}" srcId="{E417482E-0604-40C2-81F9-F54621D9D35F}" destId="{4BE8A4E5-3581-4D21-959C-D0E2AA4EBA46}" srcOrd="1" destOrd="0" parTransId="{DC4DD915-15D4-4B50-97CB-4FA3C298E052}" sibTransId="{8D8B807B-5D95-40CD-A258-16F262842A89}"/>
    <dgm:cxn modelId="{114706E2-A1AF-4982-BB7F-C0070BDD8DE0}" type="presOf" srcId="{39A5C044-651A-4BB4-8A4B-1CE1EBABC42F}" destId="{48E52A0F-44D5-4C20-ABE7-50204BAB8F2E}" srcOrd="0" destOrd="0" presId="urn:microsoft.com/office/officeart/2005/8/layout/list1"/>
    <dgm:cxn modelId="{BD4EBACE-645A-4733-B68B-2CB3B26F6F56}" type="presParOf" srcId="{DB391EDB-8CCD-46DB-9F23-7435887E19B7}" destId="{B77FC832-E8E2-4592-93C4-8132C6A34482}" srcOrd="0" destOrd="0" presId="urn:microsoft.com/office/officeart/2005/8/layout/list1"/>
    <dgm:cxn modelId="{079ABAB0-8ADD-4A76-AACC-9F365766753E}" type="presParOf" srcId="{B77FC832-E8E2-4592-93C4-8132C6A34482}" destId="{48E52A0F-44D5-4C20-ABE7-50204BAB8F2E}" srcOrd="0" destOrd="0" presId="urn:microsoft.com/office/officeart/2005/8/layout/list1"/>
    <dgm:cxn modelId="{1C601764-0049-49A0-B4BB-18CA6186A5CE}" type="presParOf" srcId="{B77FC832-E8E2-4592-93C4-8132C6A34482}" destId="{14A3C8CD-749F-4894-955E-D60135782FEA}" srcOrd="1" destOrd="0" presId="urn:microsoft.com/office/officeart/2005/8/layout/list1"/>
    <dgm:cxn modelId="{EEE437E8-CB78-494B-94E3-23B39AD1AF02}" type="presParOf" srcId="{DB391EDB-8CCD-46DB-9F23-7435887E19B7}" destId="{52D19E1B-94F6-4058-A1E1-4AD935840263}" srcOrd="1" destOrd="0" presId="urn:microsoft.com/office/officeart/2005/8/layout/list1"/>
    <dgm:cxn modelId="{66987670-14FF-4E76-99A0-37C6590D84D1}" type="presParOf" srcId="{DB391EDB-8CCD-46DB-9F23-7435887E19B7}" destId="{05CEE451-4C3B-4DF6-844F-6B207E834242}" srcOrd="2" destOrd="0" presId="urn:microsoft.com/office/officeart/2005/8/layout/list1"/>
    <dgm:cxn modelId="{9B837B50-B102-49DD-8577-C846D0BB9FFC}" type="presParOf" srcId="{DB391EDB-8CCD-46DB-9F23-7435887E19B7}" destId="{5FED4E45-AD78-48A4-A044-795ACC61C78B}" srcOrd="3" destOrd="0" presId="urn:microsoft.com/office/officeart/2005/8/layout/list1"/>
    <dgm:cxn modelId="{87B5AE72-C56B-43F7-A2BB-5ACB85D81D02}" type="presParOf" srcId="{DB391EDB-8CCD-46DB-9F23-7435887E19B7}" destId="{B7C42AFA-9A79-4641-911E-EB74F269A64B}" srcOrd="4" destOrd="0" presId="urn:microsoft.com/office/officeart/2005/8/layout/list1"/>
    <dgm:cxn modelId="{C14C2A9D-2BE9-4EB4-BD81-63030140772E}" type="presParOf" srcId="{B7C42AFA-9A79-4641-911E-EB74F269A64B}" destId="{758E1FAD-D552-4968-9BDC-1699138862B5}" srcOrd="0" destOrd="0" presId="urn:microsoft.com/office/officeart/2005/8/layout/list1"/>
    <dgm:cxn modelId="{ECBCA4B7-1A48-4A49-8E07-890D65439BBA}" type="presParOf" srcId="{B7C42AFA-9A79-4641-911E-EB74F269A64B}" destId="{814DB5FB-BD42-40EC-8DD9-386F2FF31A46}" srcOrd="1" destOrd="0" presId="urn:microsoft.com/office/officeart/2005/8/layout/list1"/>
    <dgm:cxn modelId="{6E99CADC-6235-4B69-BF60-40FE06254F64}" type="presParOf" srcId="{DB391EDB-8CCD-46DB-9F23-7435887E19B7}" destId="{B1DF3CF3-6E7F-4E54-AC53-825C1566E3C0}" srcOrd="5" destOrd="0" presId="urn:microsoft.com/office/officeart/2005/8/layout/list1"/>
    <dgm:cxn modelId="{13D282D8-230A-4286-A130-450F0910ADBF}" type="presParOf" srcId="{DB391EDB-8CCD-46DB-9F23-7435887E19B7}" destId="{66E2AB45-27FC-4A53-9C3C-8EC49AC0B10E}" srcOrd="6" destOrd="0" presId="urn:microsoft.com/office/officeart/2005/8/layout/list1"/>
    <dgm:cxn modelId="{4135E021-5DDB-4D73-8DF7-B070AB29976E}" type="presParOf" srcId="{DB391EDB-8CCD-46DB-9F23-7435887E19B7}" destId="{E2969958-EA8D-4ABB-8CCC-AE1E100F8186}" srcOrd="7" destOrd="0" presId="urn:microsoft.com/office/officeart/2005/8/layout/list1"/>
    <dgm:cxn modelId="{C53EB2DA-CAF5-46E0-8CB5-72F8F4648F83}" type="presParOf" srcId="{DB391EDB-8CCD-46DB-9F23-7435887E19B7}" destId="{4E0D7696-FD29-4BEF-9FEE-0B05A790E5A4}" srcOrd="8" destOrd="0" presId="urn:microsoft.com/office/officeart/2005/8/layout/list1"/>
    <dgm:cxn modelId="{6D786864-18C0-4716-B084-C7CDFEA5B39A}" type="presParOf" srcId="{4E0D7696-FD29-4BEF-9FEE-0B05A790E5A4}" destId="{4F019215-2AAA-4612-85AC-C7306CB23C84}" srcOrd="0" destOrd="0" presId="urn:microsoft.com/office/officeart/2005/8/layout/list1"/>
    <dgm:cxn modelId="{74E55D1B-BDFC-46D5-ABA8-0FF14B48E7F7}" type="presParOf" srcId="{4E0D7696-FD29-4BEF-9FEE-0B05A790E5A4}" destId="{FDB1699B-0CA1-4610-8E5C-E1CB1B713C17}" srcOrd="1" destOrd="0" presId="urn:microsoft.com/office/officeart/2005/8/layout/list1"/>
    <dgm:cxn modelId="{9E56FF90-F581-4698-80A4-2DC9565D6411}" type="presParOf" srcId="{DB391EDB-8CCD-46DB-9F23-7435887E19B7}" destId="{2CA38203-3667-4BC9-9A4B-51643CC6F502}" srcOrd="9" destOrd="0" presId="urn:microsoft.com/office/officeart/2005/8/layout/list1"/>
    <dgm:cxn modelId="{47EF997E-9280-41E3-8626-309AEC69F6AE}" type="presParOf" srcId="{DB391EDB-8CCD-46DB-9F23-7435887E19B7}" destId="{D20C9A7F-82AD-418F-A398-8E1564AC5BD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0FD030-B85B-4795-98F0-1B32B470F307}" type="doc">
      <dgm:prSet loTypeId="urn:microsoft.com/office/officeart/2005/8/layout/radial4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5A04F0-962A-4000-95BA-29D8267B2284}">
      <dgm:prSet phldrT="[Text]"/>
      <dgm:spPr>
        <a:solidFill>
          <a:srgbClr val="003399"/>
        </a:solidFill>
      </dgm:spPr>
      <dgm:t>
        <a:bodyPr/>
        <a:lstStyle/>
        <a:p>
          <a:r>
            <a:rPr lang="en-US" dirty="0"/>
            <a:t>Design a Management Process in a Dairy Company</a:t>
          </a:r>
        </a:p>
      </dgm:t>
    </dgm:pt>
    <dgm:pt modelId="{C23C3BEB-C9ED-49DF-9250-6C7EE53B56D5}" type="parTrans" cxnId="{34FF5C58-5324-4D5B-A908-8CFD70443856}">
      <dgm:prSet/>
      <dgm:spPr/>
      <dgm:t>
        <a:bodyPr/>
        <a:lstStyle/>
        <a:p>
          <a:endParaRPr lang="en-US"/>
        </a:p>
      </dgm:t>
    </dgm:pt>
    <dgm:pt modelId="{6A375810-34F5-42A5-83A0-06454030EAFC}" type="sibTrans" cxnId="{34FF5C58-5324-4D5B-A908-8CFD70443856}">
      <dgm:prSet/>
      <dgm:spPr/>
      <dgm:t>
        <a:bodyPr/>
        <a:lstStyle/>
        <a:p>
          <a:endParaRPr lang="en-US"/>
        </a:p>
      </dgm:t>
    </dgm:pt>
    <dgm:pt modelId="{7B946C5C-77E4-458C-AF8D-2FDDF8263B80}">
      <dgm:prSet phldrT="[Text]"/>
      <dgm:spPr>
        <a:solidFill>
          <a:srgbClr val="0099FF"/>
        </a:solidFill>
      </dgm:spPr>
      <dgm:t>
        <a:bodyPr/>
        <a:lstStyle/>
        <a:p>
          <a:r>
            <a: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Make a New Product Idea</a:t>
          </a:r>
          <a:endParaRPr lang="en-US" dirty="0"/>
        </a:p>
      </dgm:t>
    </dgm:pt>
    <dgm:pt modelId="{47E7C121-9AC6-4D77-8080-3B856D002D82}" type="parTrans" cxnId="{D10BB3B4-5C90-4D36-9E09-86836C04107C}">
      <dgm:prSet/>
      <dgm:spPr/>
      <dgm:t>
        <a:bodyPr/>
        <a:lstStyle/>
        <a:p>
          <a:endParaRPr lang="en-US"/>
        </a:p>
      </dgm:t>
    </dgm:pt>
    <dgm:pt modelId="{C29EA622-3337-4BA1-92D2-6EE8033ED3D6}" type="sibTrans" cxnId="{D10BB3B4-5C90-4D36-9E09-86836C04107C}">
      <dgm:prSet/>
      <dgm:spPr/>
      <dgm:t>
        <a:bodyPr/>
        <a:lstStyle/>
        <a:p>
          <a:endParaRPr lang="en-US"/>
        </a:p>
      </dgm:t>
    </dgm:pt>
    <dgm:pt modelId="{03786BEB-3F57-42B5-9E49-F2E269C19B10}">
      <dgm:prSet phldrT="[Text]"/>
      <dgm:spPr>
        <a:solidFill>
          <a:srgbClr val="0099CC"/>
        </a:solidFill>
      </dgm:spPr>
      <dgm:t>
        <a:bodyPr/>
        <a:lstStyle/>
        <a:p>
          <a:r>
            <a:rPr lang="en-US" dirty="0"/>
            <a:t>Tools and Facilities </a:t>
          </a:r>
        </a:p>
      </dgm:t>
    </dgm:pt>
    <dgm:pt modelId="{60C77682-C921-49C1-B8CC-79006023F361}" type="parTrans" cxnId="{AF742F7C-BC07-4A56-9292-65688F33B29F}">
      <dgm:prSet/>
      <dgm:spPr/>
      <dgm:t>
        <a:bodyPr/>
        <a:lstStyle/>
        <a:p>
          <a:endParaRPr lang="en-US"/>
        </a:p>
      </dgm:t>
    </dgm:pt>
    <dgm:pt modelId="{1EEBFF19-83DD-47D7-973E-4DEAB5EDB85D}" type="sibTrans" cxnId="{AF742F7C-BC07-4A56-9292-65688F33B29F}">
      <dgm:prSet/>
      <dgm:spPr/>
      <dgm:t>
        <a:bodyPr/>
        <a:lstStyle/>
        <a:p>
          <a:endParaRPr lang="en-US"/>
        </a:p>
      </dgm:t>
    </dgm:pt>
    <dgm:pt modelId="{FAD8E99E-BF01-4E6C-BAF3-8BCEAFC95E55}">
      <dgm:prSet/>
      <dgm:spPr>
        <a:solidFill>
          <a:srgbClr val="6600FF"/>
        </a:solidFill>
      </dgm:spPr>
      <dgm:t>
        <a:bodyPr/>
        <a:lstStyle/>
        <a:p>
          <a:r>
            <a:rPr lang="en-US" dirty="0"/>
            <a:t>Grow the Company </a:t>
          </a:r>
        </a:p>
      </dgm:t>
    </dgm:pt>
    <dgm:pt modelId="{2E96F27C-980F-439C-8D0A-A26ECFF9649D}" type="parTrans" cxnId="{20B011B1-9352-44F5-85A2-6A5291B45CE4}">
      <dgm:prSet/>
      <dgm:spPr/>
      <dgm:t>
        <a:bodyPr/>
        <a:lstStyle/>
        <a:p>
          <a:endParaRPr lang="en-US"/>
        </a:p>
      </dgm:t>
    </dgm:pt>
    <dgm:pt modelId="{BAE949EE-3C56-47AB-8AA6-D6A2A2EE3DE6}" type="sibTrans" cxnId="{20B011B1-9352-44F5-85A2-6A5291B45CE4}">
      <dgm:prSet/>
      <dgm:spPr/>
      <dgm:t>
        <a:bodyPr/>
        <a:lstStyle/>
        <a:p>
          <a:endParaRPr lang="en-US"/>
        </a:p>
      </dgm:t>
    </dgm:pt>
    <dgm:pt modelId="{BD1980C4-F8C1-46A3-A97D-E8D6F9E21A35}">
      <dgm:prSet custT="1"/>
      <dgm:spPr>
        <a:solidFill>
          <a:srgbClr val="6600FF"/>
        </a:solidFill>
      </dgm:spPr>
      <dgm:t>
        <a:bodyPr/>
        <a:lstStyle/>
        <a:p>
          <a:r>
            <a:rPr lang="en-US" sz="1800"/>
            <a:t>Increase </a:t>
          </a:r>
          <a:r>
            <a:rPr lang="en-US" sz="1800" dirty="0"/>
            <a:t>Revenue &amp; Loyal Customers</a:t>
          </a:r>
        </a:p>
      </dgm:t>
    </dgm:pt>
    <dgm:pt modelId="{CEA419A6-2C3F-43A6-91E4-F9264F8A5423}" type="parTrans" cxnId="{91B36D98-9A3C-4244-BDF0-856B6E32C142}">
      <dgm:prSet/>
      <dgm:spPr/>
      <dgm:t>
        <a:bodyPr/>
        <a:lstStyle/>
        <a:p>
          <a:endParaRPr lang="en-US"/>
        </a:p>
      </dgm:t>
    </dgm:pt>
    <dgm:pt modelId="{B1DF7EF0-DEC0-48FC-B7D6-C8327465E162}" type="sibTrans" cxnId="{91B36D98-9A3C-4244-BDF0-856B6E32C142}">
      <dgm:prSet/>
      <dgm:spPr/>
      <dgm:t>
        <a:bodyPr/>
        <a:lstStyle/>
        <a:p>
          <a:endParaRPr lang="en-US"/>
        </a:p>
      </dgm:t>
    </dgm:pt>
    <dgm:pt modelId="{B950229A-693E-486E-82BA-25B85BA9CD13}" type="pres">
      <dgm:prSet presAssocID="{590FD030-B85B-4795-98F0-1B32B470F30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D4A5725-A408-43F4-A445-9F0163E08EB5}" type="pres">
      <dgm:prSet presAssocID="{E15A04F0-962A-4000-95BA-29D8267B2284}" presName="centerShape" presStyleLbl="node0" presStyleIdx="0" presStyleCnt="1" custLinFactNeighborX="157" custLinFactNeighborY="-14808"/>
      <dgm:spPr/>
    </dgm:pt>
    <dgm:pt modelId="{C9D0B771-F1B1-498B-A731-2B5D1A24E0E7}" type="pres">
      <dgm:prSet presAssocID="{CEA419A6-2C3F-43A6-91E4-F9264F8A5423}" presName="parTrans" presStyleLbl="bgSibTrans2D1" presStyleIdx="0" presStyleCnt="4" custAng="11616757" custScaleX="42866" custLinFactNeighborX="41807" custLinFactNeighborY="-25100"/>
      <dgm:spPr/>
    </dgm:pt>
    <dgm:pt modelId="{E0A7E005-B3DB-4A62-AB39-3DDBCF4B2F21}" type="pres">
      <dgm:prSet presAssocID="{BD1980C4-F8C1-46A3-A97D-E8D6F9E21A35}" presName="node" presStyleLbl="node1" presStyleIdx="0" presStyleCnt="4" custScaleX="134312" custScaleY="68583" custRadScaleRad="114997" custRadScaleInc="39055">
        <dgm:presLayoutVars>
          <dgm:bulletEnabled val="1"/>
        </dgm:presLayoutVars>
      </dgm:prSet>
      <dgm:spPr/>
    </dgm:pt>
    <dgm:pt modelId="{A529119C-A273-417C-BAEB-2023A45FFB34}" type="pres">
      <dgm:prSet presAssocID="{2E96F27C-980F-439C-8D0A-A26ECFF9649D}" presName="parTrans" presStyleLbl="bgSibTrans2D1" presStyleIdx="1" presStyleCnt="4" custAng="11971017" custScaleX="47703" custLinFactNeighborX="45215" custLinFactNeighborY="29829"/>
      <dgm:spPr/>
    </dgm:pt>
    <dgm:pt modelId="{EEF61B02-3906-4ED8-B0D5-34696CC529CE}" type="pres">
      <dgm:prSet presAssocID="{FAD8E99E-BF01-4E6C-BAF3-8BCEAFC95E55}" presName="node" presStyleLbl="node1" presStyleIdx="1" presStyleCnt="4" custScaleX="181908" custScaleY="54038" custRadScaleRad="127601" custRadScaleInc="-15243">
        <dgm:presLayoutVars>
          <dgm:bulletEnabled val="1"/>
        </dgm:presLayoutVars>
      </dgm:prSet>
      <dgm:spPr/>
    </dgm:pt>
    <dgm:pt modelId="{FB6A2E09-A55C-451A-8FDC-3E613C80C3A5}" type="pres">
      <dgm:prSet presAssocID="{47E7C121-9AC6-4D77-8080-3B856D002D82}" presName="parTrans" presStyleLbl="bgSibTrans2D1" presStyleIdx="2" presStyleCnt="4" custAng="6003613" custScaleX="30207" custLinFactY="-42818" custLinFactNeighborX="36088" custLinFactNeighborY="-100000"/>
      <dgm:spPr/>
    </dgm:pt>
    <dgm:pt modelId="{5D9B121A-5489-47DA-941C-DEF0156AF248}" type="pres">
      <dgm:prSet presAssocID="{7B946C5C-77E4-458C-AF8D-2FDDF8263B80}" presName="node" presStyleLbl="node1" presStyleIdx="2" presStyleCnt="4" custScaleX="110773" custScaleY="50859" custRadScaleRad="129656" custRadScaleInc="97826">
        <dgm:presLayoutVars>
          <dgm:bulletEnabled val="1"/>
        </dgm:presLayoutVars>
      </dgm:prSet>
      <dgm:spPr/>
    </dgm:pt>
    <dgm:pt modelId="{32F96D69-8C7C-4912-A124-E4503CF3F699}" type="pres">
      <dgm:prSet presAssocID="{60C77682-C921-49C1-B8CC-79006023F361}" presName="parTrans" presStyleLbl="bgSibTrans2D1" presStyleIdx="3" presStyleCnt="4" custAng="16247563" custFlipHor="1" custScaleX="83136" custScaleY="107349" custLinFactNeighborX="-13032" custLinFactNeighborY="17761"/>
      <dgm:spPr/>
    </dgm:pt>
    <dgm:pt modelId="{54773E69-A519-47F6-B880-58977EF7F204}" type="pres">
      <dgm:prSet presAssocID="{03786BEB-3F57-42B5-9E49-F2E269C19B10}" presName="node" presStyleLbl="node1" presStyleIdx="3" presStyleCnt="4" custScaleX="146190" custScaleY="61426" custRadScaleRad="118669" custRadScaleInc="-85635">
        <dgm:presLayoutVars>
          <dgm:bulletEnabled val="1"/>
        </dgm:presLayoutVars>
      </dgm:prSet>
      <dgm:spPr/>
    </dgm:pt>
  </dgm:ptLst>
  <dgm:cxnLst>
    <dgm:cxn modelId="{83A1F33E-9A38-4C69-AF54-721E3EF7D2B2}" type="presOf" srcId="{03786BEB-3F57-42B5-9E49-F2E269C19B10}" destId="{54773E69-A519-47F6-B880-58977EF7F204}" srcOrd="0" destOrd="0" presId="urn:microsoft.com/office/officeart/2005/8/layout/radial4"/>
    <dgm:cxn modelId="{8B62585B-34CA-44D6-8F19-0A56B6B1FF78}" type="presOf" srcId="{FAD8E99E-BF01-4E6C-BAF3-8BCEAFC95E55}" destId="{EEF61B02-3906-4ED8-B0D5-34696CC529CE}" srcOrd="0" destOrd="0" presId="urn:microsoft.com/office/officeart/2005/8/layout/radial4"/>
    <dgm:cxn modelId="{3F774471-B0B0-493B-916E-9FB40CA79E6A}" type="presOf" srcId="{7B946C5C-77E4-458C-AF8D-2FDDF8263B80}" destId="{5D9B121A-5489-47DA-941C-DEF0156AF248}" srcOrd="0" destOrd="0" presId="urn:microsoft.com/office/officeart/2005/8/layout/radial4"/>
    <dgm:cxn modelId="{34FF5C58-5324-4D5B-A908-8CFD70443856}" srcId="{590FD030-B85B-4795-98F0-1B32B470F307}" destId="{E15A04F0-962A-4000-95BA-29D8267B2284}" srcOrd="0" destOrd="0" parTransId="{C23C3BEB-C9ED-49DF-9250-6C7EE53B56D5}" sibTransId="{6A375810-34F5-42A5-83A0-06454030EAFC}"/>
    <dgm:cxn modelId="{AF742F7C-BC07-4A56-9292-65688F33B29F}" srcId="{E15A04F0-962A-4000-95BA-29D8267B2284}" destId="{03786BEB-3F57-42B5-9E49-F2E269C19B10}" srcOrd="3" destOrd="0" parTransId="{60C77682-C921-49C1-B8CC-79006023F361}" sibTransId="{1EEBFF19-83DD-47D7-973E-4DEAB5EDB85D}"/>
    <dgm:cxn modelId="{91B36D98-9A3C-4244-BDF0-856B6E32C142}" srcId="{E15A04F0-962A-4000-95BA-29D8267B2284}" destId="{BD1980C4-F8C1-46A3-A97D-E8D6F9E21A35}" srcOrd="0" destOrd="0" parTransId="{CEA419A6-2C3F-43A6-91E4-F9264F8A5423}" sibTransId="{B1DF7EF0-DEC0-48FC-B7D6-C8327465E162}"/>
    <dgm:cxn modelId="{DE3785A2-C615-4F92-AB60-4F3FC743D7AF}" type="presOf" srcId="{E15A04F0-962A-4000-95BA-29D8267B2284}" destId="{4D4A5725-A408-43F4-A445-9F0163E08EB5}" srcOrd="0" destOrd="0" presId="urn:microsoft.com/office/officeart/2005/8/layout/radial4"/>
    <dgm:cxn modelId="{C3660DB0-4FA6-4E45-B060-E1DC11294AB5}" type="presOf" srcId="{590FD030-B85B-4795-98F0-1B32B470F307}" destId="{B950229A-693E-486E-82BA-25B85BA9CD13}" srcOrd="0" destOrd="0" presId="urn:microsoft.com/office/officeart/2005/8/layout/radial4"/>
    <dgm:cxn modelId="{20B011B1-9352-44F5-85A2-6A5291B45CE4}" srcId="{E15A04F0-962A-4000-95BA-29D8267B2284}" destId="{FAD8E99E-BF01-4E6C-BAF3-8BCEAFC95E55}" srcOrd="1" destOrd="0" parTransId="{2E96F27C-980F-439C-8D0A-A26ECFF9649D}" sibTransId="{BAE949EE-3C56-47AB-8AA6-D6A2A2EE3DE6}"/>
    <dgm:cxn modelId="{D10BB3B4-5C90-4D36-9E09-86836C04107C}" srcId="{E15A04F0-962A-4000-95BA-29D8267B2284}" destId="{7B946C5C-77E4-458C-AF8D-2FDDF8263B80}" srcOrd="2" destOrd="0" parTransId="{47E7C121-9AC6-4D77-8080-3B856D002D82}" sibTransId="{C29EA622-3337-4BA1-92D2-6EE8033ED3D6}"/>
    <dgm:cxn modelId="{9FE916B7-EDD6-4F2C-AF33-6B7EB606FA28}" type="presOf" srcId="{2E96F27C-980F-439C-8D0A-A26ECFF9649D}" destId="{A529119C-A273-417C-BAEB-2023A45FFB34}" srcOrd="0" destOrd="0" presId="urn:microsoft.com/office/officeart/2005/8/layout/radial4"/>
    <dgm:cxn modelId="{4A6080D0-61A8-49BF-A985-877B194A86ED}" type="presOf" srcId="{60C77682-C921-49C1-B8CC-79006023F361}" destId="{32F96D69-8C7C-4912-A124-E4503CF3F699}" srcOrd="0" destOrd="0" presId="urn:microsoft.com/office/officeart/2005/8/layout/radial4"/>
    <dgm:cxn modelId="{9648AFD7-37A9-4C75-ABF0-3B676B84A07D}" type="presOf" srcId="{47E7C121-9AC6-4D77-8080-3B856D002D82}" destId="{FB6A2E09-A55C-451A-8FDC-3E613C80C3A5}" srcOrd="0" destOrd="0" presId="urn:microsoft.com/office/officeart/2005/8/layout/radial4"/>
    <dgm:cxn modelId="{8C1B89ED-A17E-4171-A7E9-098FCBF1B97D}" type="presOf" srcId="{BD1980C4-F8C1-46A3-A97D-E8D6F9E21A35}" destId="{E0A7E005-B3DB-4A62-AB39-3DDBCF4B2F21}" srcOrd="0" destOrd="0" presId="urn:microsoft.com/office/officeart/2005/8/layout/radial4"/>
    <dgm:cxn modelId="{6CB83EF6-A898-4E60-8658-2DECE9101F24}" type="presOf" srcId="{CEA419A6-2C3F-43A6-91E4-F9264F8A5423}" destId="{C9D0B771-F1B1-498B-A731-2B5D1A24E0E7}" srcOrd="0" destOrd="0" presId="urn:microsoft.com/office/officeart/2005/8/layout/radial4"/>
    <dgm:cxn modelId="{81AC2B5E-4C70-42FC-AC3F-A8271F11C356}" type="presParOf" srcId="{B950229A-693E-486E-82BA-25B85BA9CD13}" destId="{4D4A5725-A408-43F4-A445-9F0163E08EB5}" srcOrd="0" destOrd="0" presId="urn:microsoft.com/office/officeart/2005/8/layout/radial4"/>
    <dgm:cxn modelId="{B43FE2C8-35D4-4FF8-A512-021226914DFC}" type="presParOf" srcId="{B950229A-693E-486E-82BA-25B85BA9CD13}" destId="{C9D0B771-F1B1-498B-A731-2B5D1A24E0E7}" srcOrd="1" destOrd="0" presId="urn:microsoft.com/office/officeart/2005/8/layout/radial4"/>
    <dgm:cxn modelId="{AA4DEB58-CA40-497D-80FD-45AA08677C7E}" type="presParOf" srcId="{B950229A-693E-486E-82BA-25B85BA9CD13}" destId="{E0A7E005-B3DB-4A62-AB39-3DDBCF4B2F21}" srcOrd="2" destOrd="0" presId="urn:microsoft.com/office/officeart/2005/8/layout/radial4"/>
    <dgm:cxn modelId="{16811830-C969-4358-8CE8-885CD1AC138B}" type="presParOf" srcId="{B950229A-693E-486E-82BA-25B85BA9CD13}" destId="{A529119C-A273-417C-BAEB-2023A45FFB34}" srcOrd="3" destOrd="0" presId="urn:microsoft.com/office/officeart/2005/8/layout/radial4"/>
    <dgm:cxn modelId="{123904AA-980B-484C-9AF7-F228DD6DD2A1}" type="presParOf" srcId="{B950229A-693E-486E-82BA-25B85BA9CD13}" destId="{EEF61B02-3906-4ED8-B0D5-34696CC529CE}" srcOrd="4" destOrd="0" presId="urn:microsoft.com/office/officeart/2005/8/layout/radial4"/>
    <dgm:cxn modelId="{D1DB8172-7369-4DC8-A3B4-DB1A00D72E5F}" type="presParOf" srcId="{B950229A-693E-486E-82BA-25B85BA9CD13}" destId="{FB6A2E09-A55C-451A-8FDC-3E613C80C3A5}" srcOrd="5" destOrd="0" presId="urn:microsoft.com/office/officeart/2005/8/layout/radial4"/>
    <dgm:cxn modelId="{C95CF54D-28CB-41A0-944E-9D9CE37EE026}" type="presParOf" srcId="{B950229A-693E-486E-82BA-25B85BA9CD13}" destId="{5D9B121A-5489-47DA-941C-DEF0156AF248}" srcOrd="6" destOrd="0" presId="urn:microsoft.com/office/officeart/2005/8/layout/radial4"/>
    <dgm:cxn modelId="{114CAAB7-BFE0-41F5-93CE-1BE9579B6E89}" type="presParOf" srcId="{B950229A-693E-486E-82BA-25B85BA9CD13}" destId="{32F96D69-8C7C-4912-A124-E4503CF3F699}" srcOrd="7" destOrd="0" presId="urn:microsoft.com/office/officeart/2005/8/layout/radial4"/>
    <dgm:cxn modelId="{B0A757A1-9236-4672-8EE6-DC7D3FFA23F9}" type="presParOf" srcId="{B950229A-693E-486E-82BA-25B85BA9CD13}" destId="{54773E69-A519-47F6-B880-58977EF7F204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3580E-5490-44DC-866E-D701EFC8472F}">
      <dsp:nvSpPr>
        <dsp:cNvPr id="0" name=""/>
        <dsp:cNvSpPr/>
      </dsp:nvSpPr>
      <dsp:spPr>
        <a:xfrm>
          <a:off x="3679420" y="0"/>
          <a:ext cx="2806464" cy="280689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A49EA1-6615-4307-BD38-CC27C82EB755}">
      <dsp:nvSpPr>
        <dsp:cNvPr id="0" name=""/>
        <dsp:cNvSpPr/>
      </dsp:nvSpPr>
      <dsp:spPr>
        <a:xfrm>
          <a:off x="4207567" y="671815"/>
          <a:ext cx="1772884" cy="107298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Determining the purpose and attitude of the target consumers </a:t>
          </a:r>
        </a:p>
      </dsp:txBody>
      <dsp:txXfrm>
        <a:off x="4207567" y="671815"/>
        <a:ext cx="1772884" cy="1072989"/>
      </dsp:txXfrm>
    </dsp:sp>
    <dsp:sp modelId="{92760E63-A48D-4DF3-92C6-9BCF19BA7A14}">
      <dsp:nvSpPr>
        <dsp:cNvPr id="0" name=""/>
        <dsp:cNvSpPr/>
      </dsp:nvSpPr>
      <dsp:spPr>
        <a:xfrm>
          <a:off x="2895164" y="1612767"/>
          <a:ext cx="2816006" cy="280689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33CCFF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FCB6AD-D089-42CA-B9F4-23AC983B1598}">
      <dsp:nvSpPr>
        <dsp:cNvPr id="0" name=""/>
        <dsp:cNvSpPr/>
      </dsp:nvSpPr>
      <dsp:spPr>
        <a:xfrm>
          <a:off x="3431244" y="2293911"/>
          <a:ext cx="1772884" cy="107298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Forming  focus groups</a:t>
          </a:r>
          <a:r>
            <a:rPr lang="fa-IR" sz="1800" kern="1200" dirty="0"/>
            <a:t> </a:t>
          </a:r>
          <a:r>
            <a:rPr lang="en-US" sz="1800" kern="1200" dirty="0"/>
            <a:t>by Research companies </a:t>
          </a:r>
        </a:p>
      </dsp:txBody>
      <dsp:txXfrm>
        <a:off x="3431244" y="2293911"/>
        <a:ext cx="1772884" cy="1072989"/>
      </dsp:txXfrm>
    </dsp:sp>
    <dsp:sp modelId="{D5DEC23C-4AEF-458C-8884-014682AA5163}">
      <dsp:nvSpPr>
        <dsp:cNvPr id="0" name=""/>
        <dsp:cNvSpPr/>
      </dsp:nvSpPr>
      <dsp:spPr>
        <a:xfrm>
          <a:off x="3879167" y="3418530"/>
          <a:ext cx="2411187" cy="241215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2206BE-3C82-41D3-9BB3-16F1767AF99D}">
      <dsp:nvSpPr>
        <dsp:cNvPr id="0" name=""/>
        <dsp:cNvSpPr/>
      </dsp:nvSpPr>
      <dsp:spPr>
        <a:xfrm>
          <a:off x="4211256" y="3918340"/>
          <a:ext cx="1772884" cy="107298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R&amp;D </a:t>
          </a:r>
          <a:r>
            <a:rPr lang="en-US" sz="1800" kern="1200" dirty="0"/>
            <a:t>Dep. Select best Ideas with higher frequency between Market demands Ideas  </a:t>
          </a:r>
        </a:p>
      </dsp:txBody>
      <dsp:txXfrm>
        <a:off x="4211256" y="3918340"/>
        <a:ext cx="1772884" cy="10729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EE451-4C3B-4DF6-844F-6B207E834242}">
      <dsp:nvSpPr>
        <dsp:cNvPr id="0" name=""/>
        <dsp:cNvSpPr/>
      </dsp:nvSpPr>
      <dsp:spPr>
        <a:xfrm>
          <a:off x="0" y="248788"/>
          <a:ext cx="1010838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A3C8CD-749F-4894-955E-D60135782FEA}">
      <dsp:nvSpPr>
        <dsp:cNvPr id="0" name=""/>
        <dsp:cNvSpPr/>
      </dsp:nvSpPr>
      <dsp:spPr>
        <a:xfrm>
          <a:off x="481233" y="42148"/>
          <a:ext cx="9624668" cy="413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7451" tIns="0" rIns="26745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visit to the factory</a:t>
          </a:r>
        </a:p>
      </dsp:txBody>
      <dsp:txXfrm>
        <a:off x="501408" y="62323"/>
        <a:ext cx="9584318" cy="372930"/>
      </dsp:txXfrm>
    </dsp:sp>
    <dsp:sp modelId="{66E2AB45-27FC-4A53-9C3C-8EC49AC0B10E}">
      <dsp:nvSpPr>
        <dsp:cNvPr id="0" name=""/>
        <dsp:cNvSpPr/>
      </dsp:nvSpPr>
      <dsp:spPr>
        <a:xfrm>
          <a:off x="0" y="883829"/>
          <a:ext cx="1010838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4DB5FB-BD42-40EC-8DD9-386F2FF31A46}">
      <dsp:nvSpPr>
        <dsp:cNvPr id="0" name=""/>
        <dsp:cNvSpPr/>
      </dsp:nvSpPr>
      <dsp:spPr>
        <a:xfrm>
          <a:off x="481233" y="677188"/>
          <a:ext cx="9624668" cy="41328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7451" tIns="0" rIns="26745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Competitions among the participants</a:t>
          </a:r>
          <a:endParaRPr lang="en-US" sz="2400" kern="1200" dirty="0"/>
        </a:p>
      </dsp:txBody>
      <dsp:txXfrm>
        <a:off x="501408" y="697363"/>
        <a:ext cx="9584318" cy="372930"/>
      </dsp:txXfrm>
    </dsp:sp>
    <dsp:sp modelId="{D20C9A7F-82AD-418F-A398-8E1564AC5BD8}">
      <dsp:nvSpPr>
        <dsp:cNvPr id="0" name=""/>
        <dsp:cNvSpPr/>
      </dsp:nvSpPr>
      <dsp:spPr>
        <a:xfrm>
          <a:off x="0" y="1518869"/>
          <a:ext cx="10108380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4523" tIns="291592" rIns="78452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Arial" panose="020B0604020202020204" pitchFamily="34" charset="0"/>
            </a:rPr>
            <a:t>Making their own flavors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Arial" panose="020B0604020202020204" pitchFamily="34" charset="0"/>
            </a:rPr>
            <a:t>Realizing the </a:t>
          </a:r>
          <a:r>
            <a:rPr lang="en-US" sz="18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difference between the current product and the best product in the market</a:t>
          </a:r>
          <a:endParaRPr lang="en-US" sz="1800" kern="1200" dirty="0"/>
        </a:p>
      </dsp:txBody>
      <dsp:txXfrm>
        <a:off x="0" y="1518869"/>
        <a:ext cx="10108380" cy="970200"/>
      </dsp:txXfrm>
    </dsp:sp>
    <dsp:sp modelId="{FDB1699B-0CA1-4610-8E5C-E1CB1B713C17}">
      <dsp:nvSpPr>
        <dsp:cNvPr id="0" name=""/>
        <dsp:cNvSpPr/>
      </dsp:nvSpPr>
      <dsp:spPr>
        <a:xfrm>
          <a:off x="481233" y="1312229"/>
          <a:ext cx="9624668" cy="4132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7451" tIns="0" rIns="26745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Preparing kits of different flavors and spices for each production line</a:t>
          </a:r>
          <a:endParaRPr lang="en-US" sz="2400" kern="1200" dirty="0"/>
        </a:p>
      </dsp:txBody>
      <dsp:txXfrm>
        <a:off x="501408" y="1332404"/>
        <a:ext cx="9584318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A5725-A408-43F4-A445-9F0163E08EB5}">
      <dsp:nvSpPr>
        <dsp:cNvPr id="0" name=""/>
        <dsp:cNvSpPr/>
      </dsp:nvSpPr>
      <dsp:spPr>
        <a:xfrm>
          <a:off x="2490135" y="1379330"/>
          <a:ext cx="1874939" cy="1874939"/>
        </a:xfrm>
        <a:prstGeom prst="ellipse">
          <a:avLst/>
        </a:prstGeom>
        <a:solidFill>
          <a:srgbClr val="003399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 a Management Process in a Dairy Company</a:t>
          </a:r>
        </a:p>
      </dsp:txBody>
      <dsp:txXfrm>
        <a:off x="2764713" y="1653908"/>
        <a:ext cx="1325783" cy="1325783"/>
      </dsp:txXfrm>
    </dsp:sp>
    <dsp:sp modelId="{C9D0B771-F1B1-498B-A731-2B5D1A24E0E7}">
      <dsp:nvSpPr>
        <dsp:cNvPr id="0" name=""/>
        <dsp:cNvSpPr/>
      </dsp:nvSpPr>
      <dsp:spPr>
        <a:xfrm rot="1922730">
          <a:off x="1986698" y="1320306"/>
          <a:ext cx="725612" cy="53435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7E005-B3DB-4A62-AB39-3DDBCF4B2F21}">
      <dsp:nvSpPr>
        <dsp:cNvPr id="0" name=""/>
        <dsp:cNvSpPr/>
      </dsp:nvSpPr>
      <dsp:spPr>
        <a:xfrm>
          <a:off x="-357307" y="965353"/>
          <a:ext cx="2392355" cy="977276"/>
        </a:xfrm>
        <a:prstGeom prst="roundRect">
          <a:avLst>
            <a:gd name="adj" fmla="val 10000"/>
          </a:avLst>
        </a:prstGeom>
        <a:solidFill>
          <a:srgbClr val="6600FF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Increase </a:t>
          </a:r>
          <a:r>
            <a:rPr lang="en-US" sz="1800" kern="1200" dirty="0"/>
            <a:t>Revenue &amp; Loyal Customers</a:t>
          </a:r>
        </a:p>
      </dsp:txBody>
      <dsp:txXfrm>
        <a:off x="-328684" y="993976"/>
        <a:ext cx="2335109" cy="920030"/>
      </dsp:txXfrm>
    </dsp:sp>
    <dsp:sp modelId="{A529119C-A273-417C-BAEB-2023A45FFB34}">
      <dsp:nvSpPr>
        <dsp:cNvPr id="0" name=""/>
        <dsp:cNvSpPr/>
      </dsp:nvSpPr>
      <dsp:spPr>
        <a:xfrm rot="3985206">
          <a:off x="2516326" y="866549"/>
          <a:ext cx="769998" cy="53435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61B02-3906-4ED8-B0D5-34696CC529CE}">
      <dsp:nvSpPr>
        <dsp:cNvPr id="0" name=""/>
        <dsp:cNvSpPr/>
      </dsp:nvSpPr>
      <dsp:spPr>
        <a:xfrm>
          <a:off x="0" y="0"/>
          <a:ext cx="3240131" cy="770016"/>
        </a:xfrm>
        <a:prstGeom prst="roundRect">
          <a:avLst>
            <a:gd name="adj" fmla="val 10000"/>
          </a:avLst>
        </a:prstGeom>
        <a:solidFill>
          <a:srgbClr val="6600FF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Grow the Company </a:t>
          </a:r>
        </a:p>
      </dsp:txBody>
      <dsp:txXfrm>
        <a:off x="22553" y="22553"/>
        <a:ext cx="3195025" cy="724910"/>
      </dsp:txXfrm>
    </dsp:sp>
    <dsp:sp modelId="{FB6A2E09-A55C-451A-8FDC-3E613C80C3A5}">
      <dsp:nvSpPr>
        <dsp:cNvPr id="0" name=""/>
        <dsp:cNvSpPr/>
      </dsp:nvSpPr>
      <dsp:spPr>
        <a:xfrm rot="5400000">
          <a:off x="5522017" y="972310"/>
          <a:ext cx="465896" cy="53435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B121A-5489-47DA-941C-DEF0156AF248}">
      <dsp:nvSpPr>
        <dsp:cNvPr id="0" name=""/>
        <dsp:cNvSpPr/>
      </dsp:nvSpPr>
      <dsp:spPr>
        <a:xfrm>
          <a:off x="4971139" y="1505578"/>
          <a:ext cx="1973080" cy="724717"/>
        </a:xfrm>
        <a:prstGeom prst="roundRect">
          <a:avLst>
            <a:gd name="adj" fmla="val 10000"/>
          </a:avLst>
        </a:prstGeom>
        <a:solidFill>
          <a:srgbClr val="0099FF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Make a New Product Idea</a:t>
          </a:r>
          <a:endParaRPr lang="en-US" sz="2100" kern="1200" dirty="0"/>
        </a:p>
      </dsp:txBody>
      <dsp:txXfrm>
        <a:off x="4992365" y="1526804"/>
        <a:ext cx="1930628" cy="682265"/>
      </dsp:txXfrm>
    </dsp:sp>
    <dsp:sp modelId="{32F96D69-8C7C-4912-A124-E4503CF3F699}">
      <dsp:nvSpPr>
        <dsp:cNvPr id="0" name=""/>
        <dsp:cNvSpPr/>
      </dsp:nvSpPr>
      <dsp:spPr>
        <a:xfrm rot="7941470" flipH="1">
          <a:off x="3897350" y="894434"/>
          <a:ext cx="1283323" cy="57362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73E69-A519-47F6-B880-58977EF7F204}">
      <dsp:nvSpPr>
        <dsp:cNvPr id="0" name=""/>
        <dsp:cNvSpPr/>
      </dsp:nvSpPr>
      <dsp:spPr>
        <a:xfrm>
          <a:off x="4001306" y="120832"/>
          <a:ext cx="2603925" cy="875292"/>
        </a:xfrm>
        <a:prstGeom prst="roundRect">
          <a:avLst>
            <a:gd name="adj" fmla="val 10000"/>
          </a:avLst>
        </a:prstGeom>
        <a:solidFill>
          <a:srgbClr val="0099CC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Tools and Facilities </a:t>
          </a:r>
        </a:p>
      </dsp:txBody>
      <dsp:txXfrm>
        <a:off x="4026942" y="146468"/>
        <a:ext cx="2552653" cy="824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AA5A-C485-C01C-4A41-ACFB298DE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F2F87-CAA7-2EA6-8C84-5EDCD706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82B7E-C252-1A6E-B336-95B1CB4E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25295-73E1-6E13-9652-32274589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C14B7-9461-AD00-2174-A2091D82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97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2398-B1C2-743C-7A6E-261F7486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EBF4E-13C4-195A-236B-58D31A5B9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92E2-47D6-B24A-C2E0-A6CAD652E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3C81A-C540-35B2-7319-2CF21BF0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457D9-C9CD-6487-2762-5619725E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2EB61-69CC-BE63-4AC8-B43A9E781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72D97-3552-64F9-9C12-7B3046BC0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65E62-DEB0-9411-8C30-55532381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82EFC-AC45-694E-3116-AA737450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2EDB5-F6F4-1096-245F-78187582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1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C962-EDC7-6D12-A355-5DD64C04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EF7E-9C5A-CA6E-BE42-A6CB41969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B6D0A-8EA4-4976-694D-32CD06F2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CA7A7-F5F8-0ACD-7308-B8145939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6B70A-4646-E212-0E34-6A67C77D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5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BEC-9A07-9AEA-60D7-89798D1E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EDFD4-6E3A-CE69-BFE3-AFBA88AD6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6A7B7-495D-0A23-7E43-89D57D60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B254-4A72-2EED-E051-0517830E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5CD9-B976-2F22-E5D3-F2789342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5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62EE-4255-0512-E2DF-D822A421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9B9F-1277-247B-E65C-D2BB76DF2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F4CB-2E0E-505E-B077-701FE6C38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29E99-C947-260E-DB32-93117966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8949D-AD5A-2F75-BCA6-02E31A9D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D3EA1-4853-D601-5713-A625275E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8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0A3A-E9A4-5E88-9926-84736166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20B7D-C2E4-33FC-892D-3B7D1901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AFBD4-2CE8-A60F-63B5-194FE1BE7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E12D59-BB0D-5ED8-BC2A-9BA876F6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BC634-2148-1406-C366-CFC28D4A1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3907B-7DAF-E0D9-C0EE-0C06195B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85795-72D5-3BD7-82F4-745A261F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F5E50D-5F22-D8EE-E756-EB9053BC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76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C115-441F-48CC-9E1E-DFE510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E8F33-44AA-64CA-6E1F-AB4E2D0D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9D834-5DA8-0F3F-408B-B6DA88D1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B9547-7A8D-BAD3-C41E-2489DE21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7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C3EDD-4EA4-ACC2-DC6B-1485AE16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81113-0F95-71FE-82C9-583B8330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10F13-A8DD-9052-2472-34464E752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8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4774-5A84-5139-189F-9105FAB44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46441-9B2C-835E-C85D-8D0181330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502AD-8445-1277-C5F6-23A23460D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76630-6EAE-9E43-7CA8-DC34C8C3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8117E-BAD3-8214-7758-D6E24681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88694-FFFD-33BC-F6AE-C1E36DC8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6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3BB-A629-2402-4B26-E2FF780F2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E8B4D-6DFF-FC8F-7F13-AA11308F6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63D1D-00C2-3CC2-DE19-32EE06906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2C3F0-1176-D93C-641C-2433DAF3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DD132-16B6-92CD-5620-3A5975F7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DB395-BB9E-ED98-A2AC-33F950CB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87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DA237-1034-4188-914E-9E311057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F11A6-F438-B161-9953-0E322FBB5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1FA16-5337-E4DB-F2E9-E6F8000E9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3C5B3-17E5-46F0-B53F-973276A9932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B7340-D9A9-449B-6E45-2C0308E9D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8B8C3-1331-D5B2-DECA-D66B88FEA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9316C-B613-4AAB-9DEC-5DD40B4C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2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E040D7-C0A7-3E18-E27E-7B3275D2CBB7}"/>
              </a:ext>
            </a:extLst>
          </p:cNvPr>
          <p:cNvSpPr txBox="1"/>
          <p:nvPr/>
        </p:nvSpPr>
        <p:spPr>
          <a:xfrm>
            <a:off x="792616" y="1012954"/>
            <a:ext cx="770190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define the website as the input of innovation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register on the website and enter their personnel number if they are employees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People are paid for registering each idea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the ideas come to fruition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can make all the people eager to give good ideas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Weekly collecting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Giving Ideas to the relevant department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9A8CC-AD3B-C52D-831D-E3B40374D064}"/>
              </a:ext>
            </a:extLst>
          </p:cNvPr>
          <p:cNvSpPr txBox="1"/>
          <p:nvPr/>
        </p:nvSpPr>
        <p:spPr>
          <a:xfrm>
            <a:off x="6255514" y="2868799"/>
            <a:ext cx="5529136" cy="83099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the idea leads to a high-profit sale, a part of the profit is given to that person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18348E9-1654-2D1F-7425-27AF07A88F52}"/>
              </a:ext>
            </a:extLst>
          </p:cNvPr>
          <p:cNvSpPr/>
          <p:nvPr/>
        </p:nvSpPr>
        <p:spPr>
          <a:xfrm>
            <a:off x="5263846" y="2868799"/>
            <a:ext cx="923449" cy="323659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E05A59-886B-CBC6-5280-52BC959F7C18}"/>
              </a:ext>
            </a:extLst>
          </p:cNvPr>
          <p:cNvSpPr txBox="1"/>
          <p:nvPr/>
        </p:nvSpPr>
        <p:spPr>
          <a:xfrm>
            <a:off x="3295957" y="348857"/>
            <a:ext cx="53649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Innovation Department</a:t>
            </a:r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0905D-1492-15EF-E968-97DD65F63BED}"/>
              </a:ext>
            </a:extLst>
          </p:cNvPr>
          <p:cNvSpPr txBox="1"/>
          <p:nvPr/>
        </p:nvSpPr>
        <p:spPr>
          <a:xfrm>
            <a:off x="251965" y="2069546"/>
            <a:ext cx="2696334" cy="40011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collect all creative ideas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C8246-82DF-6DD8-87E8-9CF2666B820E}"/>
              </a:ext>
            </a:extLst>
          </p:cNvPr>
          <p:cNvSpPr txBox="1"/>
          <p:nvPr/>
        </p:nvSpPr>
        <p:spPr>
          <a:xfrm>
            <a:off x="3661382" y="1610773"/>
            <a:ext cx="2030520" cy="40011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 product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9BE1B-F7FE-2BF0-198C-8E28BF7B7A24}"/>
              </a:ext>
            </a:extLst>
          </p:cNvPr>
          <p:cNvSpPr txBox="1"/>
          <p:nvPr/>
        </p:nvSpPr>
        <p:spPr>
          <a:xfrm>
            <a:off x="3566319" y="2405526"/>
            <a:ext cx="3396780" cy="70788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the activities that are done in the organization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E4B673-F700-E073-2420-F743424DB055}"/>
              </a:ext>
            </a:extLst>
          </p:cNvPr>
          <p:cNvSpPr txBox="1"/>
          <p:nvPr/>
        </p:nvSpPr>
        <p:spPr>
          <a:xfrm>
            <a:off x="7696331" y="1984513"/>
            <a:ext cx="2842617" cy="40011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organization processes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DA0F2-572F-6B2B-B4A7-A6CB6DA1C33D}"/>
              </a:ext>
            </a:extLst>
          </p:cNvPr>
          <p:cNvSpPr txBox="1"/>
          <p:nvPr/>
        </p:nvSpPr>
        <p:spPr>
          <a:xfrm>
            <a:off x="7696331" y="3278042"/>
            <a:ext cx="1855165" cy="40011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 business</a:t>
            </a:r>
            <a:endParaRPr lang="en-US" sz="20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AA7CBDE-0AA0-84D5-D977-709A18F6C384}"/>
              </a:ext>
            </a:extLst>
          </p:cNvPr>
          <p:cNvSpPr/>
          <p:nvPr/>
        </p:nvSpPr>
        <p:spPr>
          <a:xfrm rot="2247424">
            <a:off x="7055462" y="3152520"/>
            <a:ext cx="524879" cy="25104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251F43-A1FC-75A4-A00A-B8DCCA9A7604}"/>
              </a:ext>
            </a:extLst>
          </p:cNvPr>
          <p:cNvSpPr/>
          <p:nvPr/>
        </p:nvSpPr>
        <p:spPr>
          <a:xfrm rot="19356305">
            <a:off x="7101474" y="2204895"/>
            <a:ext cx="524878" cy="25104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3E6E85E-F465-4557-EED5-CD2DFBF763B0}"/>
              </a:ext>
            </a:extLst>
          </p:cNvPr>
          <p:cNvSpPr/>
          <p:nvPr/>
        </p:nvSpPr>
        <p:spPr>
          <a:xfrm rot="2247424">
            <a:off x="2980696" y="2482851"/>
            <a:ext cx="524879" cy="25104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761B720-6739-253C-EB9C-B8B490F2168F}"/>
              </a:ext>
            </a:extLst>
          </p:cNvPr>
          <p:cNvSpPr/>
          <p:nvPr/>
        </p:nvSpPr>
        <p:spPr>
          <a:xfrm rot="19356305">
            <a:off x="2970589" y="1832388"/>
            <a:ext cx="524878" cy="25104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B6A08B-6C43-967C-A9AA-5B6F6C51B406}"/>
              </a:ext>
            </a:extLst>
          </p:cNvPr>
          <p:cNvSpPr txBox="1"/>
          <p:nvPr/>
        </p:nvSpPr>
        <p:spPr>
          <a:xfrm>
            <a:off x="196553" y="105785"/>
            <a:ext cx="508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اضافه کردن عکس صفحه ثبت اختراعات رامک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B369B-A09C-C367-738D-A998DC1E89DE}"/>
              </a:ext>
            </a:extLst>
          </p:cNvPr>
          <p:cNvSpPr txBox="1"/>
          <p:nvPr/>
        </p:nvSpPr>
        <p:spPr>
          <a:xfrm>
            <a:off x="579570" y="945069"/>
            <a:ext cx="9812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define a new Dep. called the innovation Dep. in the system, whose task is to collect all creative ideas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define the website as the input of innovation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7C24C-9E78-7057-1301-7485C31F01A6}"/>
              </a:ext>
            </a:extLst>
          </p:cNvPr>
          <p:cNvSpPr txBox="1"/>
          <p:nvPr/>
        </p:nvSpPr>
        <p:spPr>
          <a:xfrm>
            <a:off x="453694" y="3204515"/>
            <a:ext cx="6114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Weekly collecting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Giving Ideas to the relevant department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A2CC20-7F79-9CED-FD3D-6510E52712B9}"/>
              </a:ext>
            </a:extLst>
          </p:cNvPr>
          <p:cNvSpPr txBox="1"/>
          <p:nvPr/>
        </p:nvSpPr>
        <p:spPr>
          <a:xfrm>
            <a:off x="453694" y="4260656"/>
            <a:ext cx="9232275" cy="3755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Management Group (PMG)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39AC6F-916F-1BEB-5B02-910220D65B1A}"/>
              </a:ext>
            </a:extLst>
          </p:cNvPr>
          <p:cNvSpPr txBox="1"/>
          <p:nvPr/>
        </p:nvSpPr>
        <p:spPr>
          <a:xfrm>
            <a:off x="453694" y="5897871"/>
            <a:ext cx="9232275" cy="3755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Management Group (PMG)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DB458-6686-2895-9887-085CEDD9F0D4}"/>
              </a:ext>
            </a:extLst>
          </p:cNvPr>
          <p:cNvSpPr txBox="1"/>
          <p:nvPr/>
        </p:nvSpPr>
        <p:spPr>
          <a:xfrm>
            <a:off x="453694" y="5080981"/>
            <a:ext cx="134258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B776C9-5A2F-0DC8-2B0C-545E25BA8B6D}"/>
              </a:ext>
            </a:extLst>
          </p:cNvPr>
          <p:cNvSpPr txBox="1"/>
          <p:nvPr/>
        </p:nvSpPr>
        <p:spPr>
          <a:xfrm>
            <a:off x="2070535" y="5080981"/>
            <a:ext cx="155183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Engineering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0DE41C-F5DF-D7EE-129A-FF35A3A68996}"/>
              </a:ext>
            </a:extLst>
          </p:cNvPr>
          <p:cNvSpPr txBox="1"/>
          <p:nvPr/>
        </p:nvSpPr>
        <p:spPr>
          <a:xfrm>
            <a:off x="3881350" y="5080981"/>
            <a:ext cx="147842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Procurement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4ACDB0-C7F4-6836-1DBA-60A2AA06D785}"/>
              </a:ext>
            </a:extLst>
          </p:cNvPr>
          <p:cNvSpPr txBox="1"/>
          <p:nvPr/>
        </p:nvSpPr>
        <p:spPr>
          <a:xfrm>
            <a:off x="5622656" y="5102136"/>
            <a:ext cx="174125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Human resource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5F5373-4C8E-9837-5D05-8A4CDFB5A362}"/>
              </a:ext>
            </a:extLst>
          </p:cNvPr>
          <p:cNvSpPr txBox="1"/>
          <p:nvPr/>
        </p:nvSpPr>
        <p:spPr>
          <a:xfrm>
            <a:off x="7610547" y="5105246"/>
            <a:ext cx="121219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32CD8F-726A-5866-8551-6A2889A91B8B}"/>
              </a:ext>
            </a:extLst>
          </p:cNvPr>
          <p:cNvSpPr txBox="1"/>
          <p:nvPr/>
        </p:nvSpPr>
        <p:spPr>
          <a:xfrm>
            <a:off x="9076337" y="5093899"/>
            <a:ext cx="60963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R&amp;D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72D2457-D8B5-750E-EDB8-0D724B89C170}"/>
              </a:ext>
            </a:extLst>
          </p:cNvPr>
          <p:cNvCxnSpPr>
            <a:cxnSpLocks/>
            <a:stCxn id="34" idx="2"/>
            <a:endCxn id="22" idx="0"/>
          </p:cNvCxnSpPr>
          <p:nvPr/>
        </p:nvCxnSpPr>
        <p:spPr>
          <a:xfrm flipH="1">
            <a:off x="5069832" y="5463231"/>
            <a:ext cx="4311321" cy="4346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985C17F-A7EB-C7EA-AC1E-A36141572F63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 flipH="1">
            <a:off x="5069832" y="5474578"/>
            <a:ext cx="3146811" cy="4232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B043094-8243-A98C-CE8A-7FF88B0AB270}"/>
              </a:ext>
            </a:extLst>
          </p:cNvPr>
          <p:cNvCxnSpPr>
            <a:stCxn id="29" idx="2"/>
            <a:endCxn id="22" idx="0"/>
          </p:cNvCxnSpPr>
          <p:nvPr/>
        </p:nvCxnSpPr>
        <p:spPr>
          <a:xfrm flipH="1">
            <a:off x="5069832" y="5471468"/>
            <a:ext cx="1423453" cy="42640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EAD48DB-EB07-CC98-0CFC-9ACA7E5BDB54}"/>
              </a:ext>
            </a:extLst>
          </p:cNvPr>
          <p:cNvCxnSpPr>
            <a:stCxn id="27" idx="2"/>
            <a:endCxn id="22" idx="0"/>
          </p:cNvCxnSpPr>
          <p:nvPr/>
        </p:nvCxnSpPr>
        <p:spPr>
          <a:xfrm>
            <a:off x="4620561" y="5450313"/>
            <a:ext cx="449271" cy="4475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F09A6A-5EE0-680B-658C-93A2798CD68C}"/>
              </a:ext>
            </a:extLst>
          </p:cNvPr>
          <p:cNvCxnSpPr>
            <a:stCxn id="25" idx="2"/>
            <a:endCxn id="22" idx="0"/>
          </p:cNvCxnSpPr>
          <p:nvPr/>
        </p:nvCxnSpPr>
        <p:spPr>
          <a:xfrm>
            <a:off x="2846451" y="5450313"/>
            <a:ext cx="2223381" cy="4475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A7C9334-6570-B648-8F2F-DBDB974D2958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124987" y="5450313"/>
            <a:ext cx="3944845" cy="4475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FEA7201-29A2-71F6-54F9-9394DC97B1D4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flipH="1">
            <a:off x="1124987" y="4636208"/>
            <a:ext cx="3944845" cy="4447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1A3CF78-74B4-9925-51A7-A9A15DDBD272}"/>
              </a:ext>
            </a:extLst>
          </p:cNvPr>
          <p:cNvCxnSpPr>
            <a:stCxn id="20" idx="2"/>
            <a:endCxn id="25" idx="0"/>
          </p:cNvCxnSpPr>
          <p:nvPr/>
        </p:nvCxnSpPr>
        <p:spPr>
          <a:xfrm flipH="1">
            <a:off x="2846451" y="4636208"/>
            <a:ext cx="2223381" cy="4447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4545650-09B4-E6BE-E6BC-E9B5231A78A3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4620561" y="4636208"/>
            <a:ext cx="449271" cy="4447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9D858DF-D82D-CBBD-B381-C362C59BD4E5}"/>
              </a:ext>
            </a:extLst>
          </p:cNvPr>
          <p:cNvCxnSpPr>
            <a:stCxn id="20" idx="2"/>
            <a:endCxn id="29" idx="0"/>
          </p:cNvCxnSpPr>
          <p:nvPr/>
        </p:nvCxnSpPr>
        <p:spPr>
          <a:xfrm>
            <a:off x="5069832" y="4636208"/>
            <a:ext cx="1423453" cy="4659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115989-64BA-763F-320F-C9AAFFE3B739}"/>
              </a:ext>
            </a:extLst>
          </p:cNvPr>
          <p:cNvCxnSpPr>
            <a:stCxn id="20" idx="2"/>
            <a:endCxn id="31" idx="0"/>
          </p:cNvCxnSpPr>
          <p:nvPr/>
        </p:nvCxnSpPr>
        <p:spPr>
          <a:xfrm>
            <a:off x="5069832" y="4636208"/>
            <a:ext cx="3146811" cy="4690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6E30AE-F279-5699-0EDC-E3976182D97D}"/>
              </a:ext>
            </a:extLst>
          </p:cNvPr>
          <p:cNvCxnSpPr>
            <a:stCxn id="20" idx="2"/>
            <a:endCxn id="34" idx="0"/>
          </p:cNvCxnSpPr>
          <p:nvPr/>
        </p:nvCxnSpPr>
        <p:spPr>
          <a:xfrm>
            <a:off x="5069832" y="4636208"/>
            <a:ext cx="4311321" cy="4576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12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371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431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04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58E3A94-5F6D-F0CF-4693-1B31AC7BD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93" y="643466"/>
            <a:ext cx="373261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6FB14-ED23-EC58-144C-0CD7A8E49A2F}"/>
              </a:ext>
            </a:extLst>
          </p:cNvPr>
          <p:cNvSpPr txBox="1"/>
          <p:nvPr/>
        </p:nvSpPr>
        <p:spPr>
          <a:xfrm>
            <a:off x="510610" y="3502841"/>
            <a:ext cx="5838915" cy="369332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department supposes to bring at least two ideas a year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72A76-126D-F1BC-7ECC-6DF52F0C29D1}"/>
              </a:ext>
            </a:extLst>
          </p:cNvPr>
          <p:cNvSpPr txBox="1"/>
          <p:nvPr/>
        </p:nvSpPr>
        <p:spPr>
          <a:xfrm>
            <a:off x="7278879" y="2827724"/>
            <a:ext cx="3092509" cy="369332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1- Internal team members Idea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2D003-A542-A35F-6B02-BD34A46200B3}"/>
              </a:ext>
            </a:extLst>
          </p:cNvPr>
          <p:cNvSpPr txBox="1"/>
          <p:nvPr/>
        </p:nvSpPr>
        <p:spPr>
          <a:xfrm>
            <a:off x="7226001" y="4143776"/>
            <a:ext cx="3198264" cy="369332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2- Taking Idea from consumers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7164CF-7445-D5FC-537A-42AD3B0B97DB}"/>
              </a:ext>
            </a:extLst>
          </p:cNvPr>
          <p:cNvCxnSpPr/>
          <p:nvPr/>
        </p:nvCxnSpPr>
        <p:spPr>
          <a:xfrm flipV="1">
            <a:off x="6605899" y="3245738"/>
            <a:ext cx="461473" cy="25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E6D919-2F24-C1DD-D070-C3354A92F4BE}"/>
              </a:ext>
            </a:extLst>
          </p:cNvPr>
          <p:cNvCxnSpPr>
            <a:cxnSpLocks/>
          </p:cNvCxnSpPr>
          <p:nvPr/>
        </p:nvCxnSpPr>
        <p:spPr>
          <a:xfrm>
            <a:off x="6605899" y="3872173"/>
            <a:ext cx="461473" cy="20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Scroll: Horizontal 44">
            <a:extLst>
              <a:ext uri="{FF2B5EF4-FFF2-40B4-BE49-F238E27FC236}">
                <a16:creationId xmlns:a16="http://schemas.microsoft.com/office/drawing/2014/main" id="{2C7741CB-B4D1-FB12-8361-6C99911DD458}"/>
              </a:ext>
            </a:extLst>
          </p:cNvPr>
          <p:cNvSpPr/>
          <p:nvPr/>
        </p:nvSpPr>
        <p:spPr>
          <a:xfrm>
            <a:off x="1495152" y="823849"/>
            <a:ext cx="8776894" cy="1295508"/>
          </a:xfrm>
          <a:prstGeom prst="horizontalScroll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CCFF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E741B7-DFD7-0A02-F022-C0661146BEB6}"/>
              </a:ext>
            </a:extLst>
          </p:cNvPr>
          <p:cNvSpPr txBox="1"/>
          <p:nvPr/>
        </p:nvSpPr>
        <p:spPr>
          <a:xfrm>
            <a:off x="1417530" y="936578"/>
            <a:ext cx="8957066" cy="138499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Preparing a room full of equipment and allocating time to generate new ideas is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highly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recommended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8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1EE2ACB-0C21-4CC0-79B5-FA3C0BE67B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6E6E0-287C-3D2A-CCB4-A8D9E929F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8" y="4124867"/>
            <a:ext cx="3264495" cy="246288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2A14D9DD-F1E0-6162-D2D7-1A8AEB526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632" y="4247168"/>
            <a:ext cx="3486150" cy="232576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23188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3D11F-2440-FD8C-BA56-7E839F83D98B}"/>
              </a:ext>
            </a:extLst>
          </p:cNvPr>
          <p:cNvSpPr txBox="1"/>
          <p:nvPr/>
        </p:nvSpPr>
        <p:spPr>
          <a:xfrm>
            <a:off x="284145" y="589307"/>
            <a:ext cx="8466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1- Internal ideas come from </a:t>
            </a:r>
            <a:r>
              <a:rPr lang="en-US" sz="2400" dirty="0">
                <a:solidFill>
                  <a:srgbClr val="CC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research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best practices worldwide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B7A172C8-856E-ACD5-01F5-F114335BCC31}"/>
              </a:ext>
            </a:extLst>
          </p:cNvPr>
          <p:cNvSpPr/>
          <p:nvPr/>
        </p:nvSpPr>
        <p:spPr>
          <a:xfrm>
            <a:off x="8631252" y="700756"/>
            <a:ext cx="3358498" cy="1623701"/>
          </a:xfrm>
          <a:prstGeom prst="cloud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F597F-AA86-0A7D-98E1-6ACF76395677}"/>
              </a:ext>
            </a:extLst>
          </p:cNvPr>
          <p:cNvSpPr txBox="1"/>
          <p:nvPr/>
        </p:nvSpPr>
        <p:spPr>
          <a:xfrm>
            <a:off x="8929286" y="905256"/>
            <a:ext cx="298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Finding a product with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successful market in other countries 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25FD8-F9E4-B6D1-3E33-5A1B77D9A1D5}"/>
              </a:ext>
            </a:extLst>
          </p:cNvPr>
          <p:cNvSpPr txBox="1"/>
          <p:nvPr/>
        </p:nvSpPr>
        <p:spPr>
          <a:xfrm>
            <a:off x="3929628" y="2551228"/>
            <a:ext cx="2139297" cy="461665"/>
          </a:xfrm>
          <a:prstGeom prst="rect">
            <a:avLst/>
          </a:prstGeom>
          <a:solidFill>
            <a:srgbClr val="CC99F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Sample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roduct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37C9A-DC89-DB37-35B4-345122320784}"/>
              </a:ext>
            </a:extLst>
          </p:cNvPr>
          <p:cNvSpPr txBox="1"/>
          <p:nvPr/>
        </p:nvSpPr>
        <p:spPr>
          <a:xfrm>
            <a:off x="6464524" y="2551229"/>
            <a:ext cx="1314273" cy="461665"/>
          </a:xfrm>
          <a:prstGeom prst="rect">
            <a:avLst/>
          </a:prstGeom>
          <a:solidFill>
            <a:srgbClr val="CC99F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Approval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5D65A-D99A-C64B-1259-9105766007B2}"/>
              </a:ext>
            </a:extLst>
          </p:cNvPr>
          <p:cNvSpPr txBox="1"/>
          <p:nvPr/>
        </p:nvSpPr>
        <p:spPr>
          <a:xfrm>
            <a:off x="8169768" y="2564773"/>
            <a:ext cx="2991029" cy="461665"/>
          </a:xfrm>
          <a:prstGeom prst="rect">
            <a:avLst/>
          </a:prstGeom>
          <a:solidFill>
            <a:srgbClr val="CC99F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 Production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ine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5D6419-220B-5966-B0B3-B6965E7E3D32}"/>
              </a:ext>
            </a:extLst>
          </p:cNvPr>
          <p:cNvCxnSpPr/>
          <p:nvPr/>
        </p:nvCxnSpPr>
        <p:spPr>
          <a:xfrm>
            <a:off x="6117355" y="2810919"/>
            <a:ext cx="282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BAAF79-2AE2-4D9A-4602-48C437D756B6}"/>
              </a:ext>
            </a:extLst>
          </p:cNvPr>
          <p:cNvCxnSpPr/>
          <p:nvPr/>
        </p:nvCxnSpPr>
        <p:spPr>
          <a:xfrm>
            <a:off x="7815117" y="2798826"/>
            <a:ext cx="282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5E4CFD-6B14-4E39-A705-80E18E00B043}"/>
              </a:ext>
            </a:extLst>
          </p:cNvPr>
          <p:cNvCxnSpPr/>
          <p:nvPr/>
        </p:nvCxnSpPr>
        <p:spPr>
          <a:xfrm>
            <a:off x="3578901" y="2810919"/>
            <a:ext cx="282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AF417C-7690-653D-C3F4-CA4D55FC0121}"/>
              </a:ext>
            </a:extLst>
          </p:cNvPr>
          <p:cNvCxnSpPr>
            <a:cxnSpLocks/>
          </p:cNvCxnSpPr>
          <p:nvPr/>
        </p:nvCxnSpPr>
        <p:spPr>
          <a:xfrm>
            <a:off x="7951850" y="1110996"/>
            <a:ext cx="610502" cy="234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BD4557-C14D-5AC2-62F0-D4609ED2F97F}"/>
              </a:ext>
            </a:extLst>
          </p:cNvPr>
          <p:cNvSpPr txBox="1"/>
          <p:nvPr/>
        </p:nvSpPr>
        <p:spPr>
          <a:xfrm>
            <a:off x="530179" y="2564350"/>
            <a:ext cx="886261" cy="461665"/>
          </a:xfrm>
          <a:prstGeom prst="rect">
            <a:avLst/>
          </a:prstGeom>
          <a:solidFill>
            <a:srgbClr val="CC99F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deas 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9A96C-2489-E5C6-2547-FB43881872EA}"/>
              </a:ext>
            </a:extLst>
          </p:cNvPr>
          <p:cNvSpPr txBox="1"/>
          <p:nvPr/>
        </p:nvSpPr>
        <p:spPr>
          <a:xfrm>
            <a:off x="2023731" y="2551227"/>
            <a:ext cx="1416107" cy="461665"/>
          </a:xfrm>
          <a:prstGeom prst="rect">
            <a:avLst/>
          </a:prstGeom>
          <a:solidFill>
            <a:srgbClr val="CC99F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R&amp;D Dep. 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CDE69-B213-5AC8-3FBB-4391BB8EA53E}"/>
              </a:ext>
            </a:extLst>
          </p:cNvPr>
          <p:cNvSpPr txBox="1"/>
          <p:nvPr/>
        </p:nvSpPr>
        <p:spPr>
          <a:xfrm>
            <a:off x="1885760" y="3719844"/>
            <a:ext cx="99928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roduction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easibility</a:t>
            </a:r>
            <a:endParaRPr lang="fa-I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Evaluation of Production with Existing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acilities</a:t>
            </a:r>
            <a:endParaRPr lang="fa-I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Announcing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conditions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achinery and Raw materials         Engineering Dep.         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rocurement Dep. </a:t>
            </a:r>
            <a:endParaRPr lang="fa-I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produces the sample product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Cost Estimation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441D97-2163-A16D-8EBE-CE03FBEBCFA4}"/>
              </a:ext>
            </a:extLst>
          </p:cNvPr>
          <p:cNvCxnSpPr/>
          <p:nvPr/>
        </p:nvCxnSpPr>
        <p:spPr>
          <a:xfrm>
            <a:off x="1603749" y="2810919"/>
            <a:ext cx="282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787363-B0A1-AEBB-D478-9BA0AFD55808}"/>
              </a:ext>
            </a:extLst>
          </p:cNvPr>
          <p:cNvCxnSpPr>
            <a:cxnSpLocks/>
          </p:cNvCxnSpPr>
          <p:nvPr/>
        </p:nvCxnSpPr>
        <p:spPr>
          <a:xfrm>
            <a:off x="2750300" y="3108132"/>
            <a:ext cx="0" cy="611712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D0FFCA-449E-8242-1ABD-85422CA0CF5F}"/>
              </a:ext>
            </a:extLst>
          </p:cNvPr>
          <p:cNvCxnSpPr/>
          <p:nvPr/>
        </p:nvCxnSpPr>
        <p:spPr>
          <a:xfrm>
            <a:off x="6117355" y="5065585"/>
            <a:ext cx="2820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9552C8-CED0-DD04-B444-68E5371D4D20}"/>
              </a:ext>
            </a:extLst>
          </p:cNvPr>
          <p:cNvCxnSpPr/>
          <p:nvPr/>
        </p:nvCxnSpPr>
        <p:spPr>
          <a:xfrm>
            <a:off x="8884415" y="5065585"/>
            <a:ext cx="2820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8" name="Picture 17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1DB649C2-D656-BD2B-A309-420A5ECC8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615" y="3098884"/>
            <a:ext cx="3213847" cy="1806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81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F3C6C-FA10-F4AE-B9A6-5D7A1462F0D0}"/>
              </a:ext>
            </a:extLst>
          </p:cNvPr>
          <p:cNvSpPr txBox="1"/>
          <p:nvPr/>
        </p:nvSpPr>
        <p:spPr>
          <a:xfrm>
            <a:off x="-258325" y="162531"/>
            <a:ext cx="6761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2- Taking Idea from consumers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9FB47A5-878A-46D2-DEEF-7192E84036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421105"/>
              </p:ext>
            </p:extLst>
          </p:nvPr>
        </p:nvGraphicFramePr>
        <p:xfrm>
          <a:off x="1361530" y="347862"/>
          <a:ext cx="9381049" cy="5830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loud 3">
            <a:extLst>
              <a:ext uri="{FF2B5EF4-FFF2-40B4-BE49-F238E27FC236}">
                <a16:creationId xmlns:a16="http://schemas.microsoft.com/office/drawing/2014/main" id="{76810C0D-EA1A-BD6A-273B-9467E350410A}"/>
              </a:ext>
            </a:extLst>
          </p:cNvPr>
          <p:cNvSpPr/>
          <p:nvPr/>
        </p:nvSpPr>
        <p:spPr>
          <a:xfrm>
            <a:off x="7037105" y="69350"/>
            <a:ext cx="2290273" cy="1076770"/>
          </a:xfrm>
          <a:prstGeom prst="cloud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4CB7E-CB61-3A9B-C193-0281969F488D}"/>
              </a:ext>
            </a:extLst>
          </p:cNvPr>
          <p:cNvSpPr txBox="1"/>
          <p:nvPr/>
        </p:nvSpPr>
        <p:spPr>
          <a:xfrm>
            <a:off x="7194844" y="155007"/>
            <a:ext cx="2007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consumers aged 20 to 50 with a diploma to a master's degree</a:t>
            </a:r>
            <a:endParaRPr lang="en-US" sz="16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D9DB44F9-B424-277A-DCBE-6BD429113FB3}"/>
              </a:ext>
            </a:extLst>
          </p:cNvPr>
          <p:cNvSpPr/>
          <p:nvPr/>
        </p:nvSpPr>
        <p:spPr>
          <a:xfrm>
            <a:off x="2523511" y="1819807"/>
            <a:ext cx="2290273" cy="1076770"/>
          </a:xfrm>
          <a:prstGeom prst="cloud">
            <a:avLst/>
          </a:prstGeom>
          <a:solidFill>
            <a:srgbClr val="CCEC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45FFC-9797-E391-7AF1-09E7D9FF1A57}"/>
              </a:ext>
            </a:extLst>
          </p:cNvPr>
          <p:cNvSpPr txBox="1"/>
          <p:nvPr/>
        </p:nvSpPr>
        <p:spPr>
          <a:xfrm>
            <a:off x="2787244" y="1877580"/>
            <a:ext cx="2007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Examining Product type, Packaging size, Taste, Flavor etc.</a:t>
            </a:r>
            <a:endParaRPr lang="en-US" sz="1600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840D9069-CFDE-8A45-1A29-7F0CB382F474}"/>
              </a:ext>
            </a:extLst>
          </p:cNvPr>
          <p:cNvSpPr/>
          <p:nvPr/>
        </p:nvSpPr>
        <p:spPr>
          <a:xfrm>
            <a:off x="6901490" y="2802571"/>
            <a:ext cx="2651273" cy="1359229"/>
          </a:xfrm>
          <a:prstGeom prst="clou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52BD8-D5A1-275F-F467-A685D553372C}"/>
              </a:ext>
            </a:extLst>
          </p:cNvPr>
          <p:cNvSpPr txBox="1"/>
          <p:nvPr/>
        </p:nvSpPr>
        <p:spPr>
          <a:xfrm>
            <a:off x="6960596" y="2896410"/>
            <a:ext cx="2592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roduction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easibility</a:t>
            </a:r>
            <a:endParaRPr lang="fa-I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Evaluation of Production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acilities</a:t>
            </a:r>
            <a:endParaRPr lang="fa-I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Announcing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conditions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achinery and Raw materials</a:t>
            </a:r>
            <a:endParaRPr lang="fa-I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produces the sample product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Cost Estimation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061780-E432-8444-E544-6FA584B84084}"/>
              </a:ext>
            </a:extLst>
          </p:cNvPr>
          <p:cNvSpPr/>
          <p:nvPr/>
        </p:nvSpPr>
        <p:spPr>
          <a:xfrm rot="10800000">
            <a:off x="2529550" y="4375444"/>
            <a:ext cx="1982623" cy="1745795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E6F4C-973A-09E1-845F-47B5B38AE328}"/>
              </a:ext>
            </a:extLst>
          </p:cNvPr>
          <p:cNvSpPr txBox="1"/>
          <p:nvPr/>
        </p:nvSpPr>
        <p:spPr>
          <a:xfrm>
            <a:off x="2845745" y="4760007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Preparing the Packaging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hape by Design group</a:t>
            </a:r>
            <a:endParaRPr lang="en-US" dirty="0"/>
          </a:p>
        </p:txBody>
      </p:sp>
      <p:sp>
        <p:nvSpPr>
          <p:cNvPr id="15" name="Star: 7 Points 14">
            <a:extLst>
              <a:ext uri="{FF2B5EF4-FFF2-40B4-BE49-F238E27FC236}">
                <a16:creationId xmlns:a16="http://schemas.microsoft.com/office/drawing/2014/main" id="{01CE312A-D3EB-0547-18F9-E1D9E0EBED4B}"/>
              </a:ext>
            </a:extLst>
          </p:cNvPr>
          <p:cNvSpPr/>
          <p:nvPr/>
        </p:nvSpPr>
        <p:spPr>
          <a:xfrm>
            <a:off x="427287" y="4604217"/>
            <a:ext cx="1905711" cy="1180383"/>
          </a:xfrm>
          <a:prstGeom prst="star7">
            <a:avLst/>
          </a:prstGeom>
          <a:solidFill>
            <a:srgbClr val="CC99F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660DA-904A-7E88-1949-4FF0DC67EBA3}"/>
              </a:ext>
            </a:extLst>
          </p:cNvPr>
          <p:cNvSpPr txBox="1"/>
          <p:nvPr/>
        </p:nvSpPr>
        <p:spPr>
          <a:xfrm>
            <a:off x="640932" y="4874538"/>
            <a:ext cx="169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Launching the New Product</a:t>
            </a: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5842399C-4BDC-FB26-8A6D-5AE93DD044BB}"/>
              </a:ext>
            </a:extLst>
          </p:cNvPr>
          <p:cNvSpPr/>
          <p:nvPr/>
        </p:nvSpPr>
        <p:spPr>
          <a:xfrm rot="8992312">
            <a:off x="7483314" y="4237716"/>
            <a:ext cx="2429241" cy="2358645"/>
          </a:xfrm>
          <a:prstGeom prst="blockArc">
            <a:avLst>
              <a:gd name="adj1" fmla="val 13500000"/>
              <a:gd name="adj2" fmla="val 10800000"/>
              <a:gd name="adj3" fmla="val 12740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5AD2C-5930-DF43-B59A-3A0E61F832DA}"/>
              </a:ext>
            </a:extLst>
          </p:cNvPr>
          <p:cNvSpPr txBox="1"/>
          <p:nvPr/>
        </p:nvSpPr>
        <p:spPr>
          <a:xfrm>
            <a:off x="7868041" y="4806841"/>
            <a:ext cx="2101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data from market research companies, we can hold workshops for our loyal customers</a:t>
            </a:r>
            <a:endParaRPr lang="en-US" sz="1500" dirty="0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35A7B715-3AC4-22A7-3F79-82576A3B0A1F}"/>
              </a:ext>
            </a:extLst>
          </p:cNvPr>
          <p:cNvSpPr/>
          <p:nvPr/>
        </p:nvSpPr>
        <p:spPr>
          <a:xfrm>
            <a:off x="9263643" y="3654212"/>
            <a:ext cx="2928357" cy="1241100"/>
          </a:xfrm>
          <a:prstGeom prst="clou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5DF2A-7AC5-8768-5D82-7F0693D132DA}"/>
              </a:ext>
            </a:extLst>
          </p:cNvPr>
          <p:cNvSpPr txBox="1"/>
          <p:nvPr/>
        </p:nvSpPr>
        <p:spPr>
          <a:xfrm>
            <a:off x="9518586" y="3821422"/>
            <a:ext cx="2637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professional brainstorming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tools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 everyone creatively express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preparing questions and games from R&amp;D and L&amp;L</a:t>
            </a:r>
            <a:endParaRPr lang="en-US" sz="1200" dirty="0"/>
          </a:p>
        </p:txBody>
      </p:sp>
      <p:pic>
        <p:nvPicPr>
          <p:cNvPr id="11" name="Picture 10" descr="A picture containing text, table, indoor, paper&#10;&#10;Description automatically generated">
            <a:extLst>
              <a:ext uri="{FF2B5EF4-FFF2-40B4-BE49-F238E27FC236}">
                <a16:creationId xmlns:a16="http://schemas.microsoft.com/office/drawing/2014/main" id="{B7AB8754-B5F5-63E9-37B9-CC1515A39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29" y="1763342"/>
            <a:ext cx="2822220" cy="2322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51E31F85-ED75-0DDC-925A-1C743D0412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363" y="817140"/>
            <a:ext cx="3186637" cy="2123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Cloud 25">
            <a:extLst>
              <a:ext uri="{FF2B5EF4-FFF2-40B4-BE49-F238E27FC236}">
                <a16:creationId xmlns:a16="http://schemas.microsoft.com/office/drawing/2014/main" id="{3E21065F-2FDB-949F-E977-D85B70C3787A}"/>
              </a:ext>
            </a:extLst>
          </p:cNvPr>
          <p:cNvSpPr/>
          <p:nvPr/>
        </p:nvSpPr>
        <p:spPr>
          <a:xfrm>
            <a:off x="2757338" y="1726250"/>
            <a:ext cx="2290273" cy="1170327"/>
          </a:xfrm>
          <a:prstGeom prst="cloud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4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798350B-51DA-BD96-7661-3CE095E01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320494"/>
              </p:ext>
            </p:extLst>
          </p:nvPr>
        </p:nvGraphicFramePr>
        <p:xfrm>
          <a:off x="-10565" y="1332063"/>
          <a:ext cx="10108380" cy="2531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D1930C-4DE0-49B7-822D-D44FABC2D60D}"/>
              </a:ext>
            </a:extLst>
          </p:cNvPr>
          <p:cNvSpPr txBox="1"/>
          <p:nvPr/>
        </p:nvSpPr>
        <p:spPr>
          <a:xfrm>
            <a:off x="246490" y="236097"/>
            <a:ext cx="8136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people as R&amp;D specialist</a:t>
            </a:r>
            <a:r>
              <a:rPr lang="fa-I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Panelist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 descr="A picture containing person, indoor, kitchen, standing&#10;&#10;Description automatically generated">
            <a:extLst>
              <a:ext uri="{FF2B5EF4-FFF2-40B4-BE49-F238E27FC236}">
                <a16:creationId xmlns:a16="http://schemas.microsoft.com/office/drawing/2014/main" id="{4CEE9044-6AC0-2352-F32E-4ED568F0D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00" y="988426"/>
            <a:ext cx="2467900" cy="1643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person, person, indoor, hospital room&#10;&#10;Description automatically generated">
            <a:extLst>
              <a:ext uri="{FF2B5EF4-FFF2-40B4-BE49-F238E27FC236}">
                <a16:creationId xmlns:a16="http://schemas.microsoft.com/office/drawing/2014/main" id="{CEC175BF-10B6-1313-6158-E7A89B0C2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52" y="988426"/>
            <a:ext cx="2467900" cy="1643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group of chefs in a kitchen&#10;&#10;Description automatically generated with medium confidence">
            <a:extLst>
              <a:ext uri="{FF2B5EF4-FFF2-40B4-BE49-F238E27FC236}">
                <a16:creationId xmlns:a16="http://schemas.microsoft.com/office/drawing/2014/main" id="{EED1C625-B3E5-D421-664A-00D1419B47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83" y="2696086"/>
            <a:ext cx="2467899" cy="1634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cture containing cup, milk, breakfast&#10;&#10;Description automatically generated">
            <a:extLst>
              <a:ext uri="{FF2B5EF4-FFF2-40B4-BE49-F238E27FC236}">
                <a16:creationId xmlns:a16="http://schemas.microsoft.com/office/drawing/2014/main" id="{AA0AB099-1BAD-2C98-CE9D-7D6EE348B0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690"/>
          <a:stretch/>
        </p:blipFill>
        <p:spPr>
          <a:xfrm>
            <a:off x="74455" y="4046712"/>
            <a:ext cx="2127619" cy="1930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icture containing food, plate, bowl, fruit&#10;&#10;Description automatically generated">
            <a:extLst>
              <a:ext uri="{FF2B5EF4-FFF2-40B4-BE49-F238E27FC236}">
                <a16:creationId xmlns:a16="http://schemas.microsoft.com/office/drawing/2014/main" id="{61EF348B-2065-1D1D-A215-2CEE181EF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195" y="4321811"/>
            <a:ext cx="1160849" cy="1739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DDA6780-88C4-A7CA-4262-AF103271A2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17" y="3967204"/>
            <a:ext cx="1664566" cy="2255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icture containing bottle, indoor, several&#10;&#10;Description automatically generated">
            <a:extLst>
              <a:ext uri="{FF2B5EF4-FFF2-40B4-BE49-F238E27FC236}">
                <a16:creationId xmlns:a16="http://schemas.microsoft.com/office/drawing/2014/main" id="{0378370D-9C76-A8C3-0369-D8B9B1317E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801" y="4321811"/>
            <a:ext cx="2479320" cy="1739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D3EECAC-CB8E-4AB9-1AB9-D4687A18B2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108" y="4551059"/>
            <a:ext cx="2906407" cy="1634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CFBBDB7-C8EB-8051-EF30-3F529A037E86}"/>
              </a:ext>
            </a:extLst>
          </p:cNvPr>
          <p:cNvSpPr/>
          <p:nvPr/>
        </p:nvSpPr>
        <p:spPr>
          <a:xfrm>
            <a:off x="2331220" y="5069186"/>
            <a:ext cx="355949" cy="17900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D0A5CAC-94DF-AE5D-D558-023980049ECF}"/>
              </a:ext>
            </a:extLst>
          </p:cNvPr>
          <p:cNvSpPr/>
          <p:nvPr/>
        </p:nvSpPr>
        <p:spPr>
          <a:xfrm>
            <a:off x="8726802" y="5069186"/>
            <a:ext cx="355949" cy="17900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9810CE-E98F-7493-4C0B-C3462DEDA963}"/>
              </a:ext>
            </a:extLst>
          </p:cNvPr>
          <p:cNvSpPr/>
          <p:nvPr/>
        </p:nvSpPr>
        <p:spPr>
          <a:xfrm>
            <a:off x="4550940" y="5069186"/>
            <a:ext cx="355949" cy="17900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B268-21B5-925A-40ED-2FB129A43C2E}"/>
              </a:ext>
            </a:extLst>
          </p:cNvPr>
          <p:cNvSpPr txBox="1"/>
          <p:nvPr/>
        </p:nvSpPr>
        <p:spPr>
          <a:xfrm>
            <a:off x="3636910" y="6361701"/>
            <a:ext cx="492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Creativity is founded on diversity &amp; difference</a:t>
            </a:r>
          </a:p>
        </p:txBody>
      </p:sp>
    </p:spTree>
    <p:extLst>
      <p:ext uri="{BB962C8B-B14F-4D97-AF65-F5344CB8AC3E}">
        <p14:creationId xmlns:p14="http://schemas.microsoft.com/office/powerpoint/2010/main" val="201381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07A098-7199-6B88-AEE0-8A85BA626589}"/>
              </a:ext>
            </a:extLst>
          </p:cNvPr>
          <p:cNvSpPr txBox="1"/>
          <p:nvPr/>
        </p:nvSpPr>
        <p:spPr>
          <a:xfrm>
            <a:off x="2879933" y="426296"/>
            <a:ext cx="5252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people as designers</a:t>
            </a:r>
            <a:endParaRPr 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6E786-755F-299C-593E-6D96F8F8B5A0}"/>
              </a:ext>
            </a:extLst>
          </p:cNvPr>
          <p:cNvSpPr txBox="1"/>
          <p:nvPr/>
        </p:nvSpPr>
        <p:spPr>
          <a:xfrm>
            <a:off x="392447" y="1888111"/>
            <a:ext cx="6097575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Writing consumers name or comments 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24D1A-7134-250F-7DC4-AD80BB17F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90" y="2768328"/>
            <a:ext cx="6644085" cy="3051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8CE6E808-6AD6-6BBF-82F4-0A0E122A4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0" y="3119116"/>
            <a:ext cx="4298291" cy="3204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20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06A44E-7D3B-421B-27EE-ED8C34F0AC29}"/>
              </a:ext>
            </a:extLst>
          </p:cNvPr>
          <p:cNvSpPr txBox="1"/>
          <p:nvPr/>
        </p:nvSpPr>
        <p:spPr>
          <a:xfrm>
            <a:off x="2477704" y="300627"/>
            <a:ext cx="7236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people as</a:t>
            </a:r>
            <a:r>
              <a:rPr lang="fa-I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Marketing Specialist</a:t>
            </a:r>
            <a:endParaRPr 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7434-7E30-7031-F694-5ECAB70C18F1}"/>
              </a:ext>
            </a:extLst>
          </p:cNvPr>
          <p:cNvSpPr txBox="1"/>
          <p:nvPr/>
        </p:nvSpPr>
        <p:spPr>
          <a:xfrm>
            <a:off x="478020" y="1209763"/>
            <a:ext cx="459714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Survey about packaging or taste of new products on social media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5AB3608-8332-30CF-4580-A4014533B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56" y="1780032"/>
            <a:ext cx="6324281" cy="4593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icture containing text, wall, indoor, different&#10;&#10;Description automatically generated">
            <a:extLst>
              <a:ext uri="{FF2B5EF4-FFF2-40B4-BE49-F238E27FC236}">
                <a16:creationId xmlns:a16="http://schemas.microsoft.com/office/drawing/2014/main" id="{D549451F-E895-F5EA-DE27-CD0CE408A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0" y="2365120"/>
            <a:ext cx="4432185" cy="2068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801904E-A563-2257-CD55-4ECF5DAAA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73" y="4728480"/>
            <a:ext cx="2681883" cy="1644888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7EBB34-620E-5648-BA05-7F6F611E4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892"/>
            <a:ext cx="3235642" cy="15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0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ree, grass, outdoor, person&#10;&#10;Description automatically generated">
            <a:extLst>
              <a:ext uri="{FF2B5EF4-FFF2-40B4-BE49-F238E27FC236}">
                <a16:creationId xmlns:a16="http://schemas.microsoft.com/office/drawing/2014/main" id="{7FCCD5D2-950C-8412-F94F-58C92483AD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2696792" y="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9CF65-6D68-6AC9-7C23-8764D40C3C88}"/>
              </a:ext>
            </a:extLst>
          </p:cNvPr>
          <p:cNvSpPr txBox="1"/>
          <p:nvPr/>
        </p:nvSpPr>
        <p:spPr>
          <a:xfrm>
            <a:off x="316906" y="305305"/>
            <a:ext cx="9989321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latin typeface="+mj-lt"/>
                <a:ea typeface="+mj-ea"/>
                <a:cs typeface="+mj-cs"/>
              </a:rPr>
              <a:t>Using people of as Marketing Specialist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C835C-752B-60A1-05E1-40BD4A31EA30}"/>
              </a:ext>
            </a:extLst>
          </p:cNvPr>
          <p:cNvSpPr txBox="1"/>
          <p:nvPr/>
        </p:nvSpPr>
        <p:spPr>
          <a:xfrm>
            <a:off x="316906" y="1243851"/>
            <a:ext cx="5109673" cy="4208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Holding contests for designing advertising billboards in the park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Holding advertising slogan design competitions in the park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Giving prizes to the winners chosen by the people</a:t>
            </a:r>
          </a:p>
        </p:txBody>
      </p:sp>
    </p:spTree>
    <p:extLst>
      <p:ext uri="{BB962C8B-B14F-4D97-AF65-F5344CB8AC3E}">
        <p14:creationId xmlns:p14="http://schemas.microsoft.com/office/powerpoint/2010/main" val="240291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FFED07-3113-76A8-B3D7-341CEA90F688}"/>
              </a:ext>
            </a:extLst>
          </p:cNvPr>
          <p:cNvGraphicFramePr/>
          <p:nvPr/>
        </p:nvGraphicFramePr>
        <p:xfrm>
          <a:off x="611176" y="1044259"/>
          <a:ext cx="6944220" cy="4347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llout: Line 5">
            <a:extLst>
              <a:ext uri="{FF2B5EF4-FFF2-40B4-BE49-F238E27FC236}">
                <a16:creationId xmlns:a16="http://schemas.microsoft.com/office/drawing/2014/main" id="{40E1D9B4-D2D5-6C18-F225-2FE0A668E823}"/>
              </a:ext>
            </a:extLst>
          </p:cNvPr>
          <p:cNvSpPr/>
          <p:nvPr/>
        </p:nvSpPr>
        <p:spPr>
          <a:xfrm>
            <a:off x="4977408" y="4392931"/>
            <a:ext cx="905546" cy="453005"/>
          </a:xfrm>
          <a:prstGeom prst="borderCallout1">
            <a:avLst>
              <a:gd name="adj1" fmla="val 52083"/>
              <a:gd name="adj2" fmla="val 101563"/>
              <a:gd name="adj3" fmla="val -35750"/>
              <a:gd name="adj4" fmla="val 138444"/>
            </a:avLst>
          </a:prstGeom>
          <a:solidFill>
            <a:srgbClr val="33CCFF"/>
          </a:solidFill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Dep. Engineering</a:t>
            </a:r>
            <a:endParaRPr lang="en-US" sz="1100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8021F549-A3E9-CDF5-C6DC-9DE1320519EA}"/>
              </a:ext>
            </a:extLst>
          </p:cNvPr>
          <p:cNvSpPr/>
          <p:nvPr/>
        </p:nvSpPr>
        <p:spPr>
          <a:xfrm>
            <a:off x="8519248" y="4778991"/>
            <a:ext cx="955880" cy="453005"/>
          </a:xfrm>
          <a:prstGeom prst="borderCallout1">
            <a:avLst>
              <a:gd name="adj1" fmla="val 2083"/>
              <a:gd name="adj2" fmla="val 51180"/>
              <a:gd name="adj3" fmla="val -106120"/>
              <a:gd name="adj4" fmla="val -14361"/>
            </a:avLst>
          </a:prstGeom>
          <a:solidFill>
            <a:srgbClr val="33CCFF"/>
          </a:solidFill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Dep.</a:t>
            </a:r>
          </a:p>
          <a:p>
            <a:pPr algn="ctr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Marketing</a:t>
            </a:r>
            <a:endParaRPr lang="en-US" sz="1400" dirty="0"/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F7E4937A-F1CC-5306-9DB6-9B4B400ACF85}"/>
              </a:ext>
            </a:extLst>
          </p:cNvPr>
          <p:cNvSpPr/>
          <p:nvPr/>
        </p:nvSpPr>
        <p:spPr>
          <a:xfrm>
            <a:off x="7238418" y="4690337"/>
            <a:ext cx="806624" cy="506639"/>
          </a:xfrm>
          <a:prstGeom prst="borderCallout1">
            <a:avLst>
              <a:gd name="adj1" fmla="val 2084"/>
              <a:gd name="adj2" fmla="val 51605"/>
              <a:gd name="adj3" fmla="val -52417"/>
              <a:gd name="adj4" fmla="val 51398"/>
            </a:avLst>
          </a:prstGeom>
          <a:solidFill>
            <a:srgbClr val="33CCFF"/>
          </a:solidFill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Dep. P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roduct</a:t>
            </a:r>
            <a:endParaRPr lang="en-US" sz="1400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1518C4A7-38CB-3884-D1C5-8F95301BF190}"/>
              </a:ext>
            </a:extLst>
          </p:cNvPr>
          <p:cNvSpPr/>
          <p:nvPr/>
        </p:nvSpPr>
        <p:spPr>
          <a:xfrm>
            <a:off x="5058126" y="5072439"/>
            <a:ext cx="1139037" cy="453005"/>
          </a:xfrm>
          <a:prstGeom prst="borderCallout1">
            <a:avLst>
              <a:gd name="adj1" fmla="val 7639"/>
              <a:gd name="adj2" fmla="val 98554"/>
              <a:gd name="adj3" fmla="val -141306"/>
              <a:gd name="adj4" fmla="val 107509"/>
            </a:avLst>
          </a:prstGeom>
          <a:solidFill>
            <a:srgbClr val="33CCFF"/>
          </a:solidFill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Dep. Procurement</a:t>
            </a:r>
            <a:endParaRPr lang="en-US" sz="14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B196176C-FCAC-8461-F16D-110B8FC0CBDB}"/>
              </a:ext>
            </a:extLst>
          </p:cNvPr>
          <p:cNvSpPr/>
          <p:nvPr/>
        </p:nvSpPr>
        <p:spPr>
          <a:xfrm>
            <a:off x="6304821" y="4619434"/>
            <a:ext cx="590115" cy="453005"/>
          </a:xfrm>
          <a:prstGeom prst="borderCallout1">
            <a:avLst>
              <a:gd name="adj1" fmla="val 232"/>
              <a:gd name="adj2" fmla="val 55602"/>
              <a:gd name="adj3" fmla="val -41306"/>
              <a:gd name="adj4" fmla="val 56148"/>
            </a:avLst>
          </a:prstGeom>
          <a:solidFill>
            <a:srgbClr val="33CCFF"/>
          </a:solidFill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Dep. R&amp;D</a:t>
            </a:r>
            <a:endParaRPr lang="en-US" sz="1400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7D698DAE-A35E-C71E-62EF-5599498286B5}"/>
              </a:ext>
            </a:extLst>
          </p:cNvPr>
          <p:cNvSpPr/>
          <p:nvPr/>
        </p:nvSpPr>
        <p:spPr>
          <a:xfrm>
            <a:off x="6671369" y="5196976"/>
            <a:ext cx="590115" cy="453005"/>
          </a:xfrm>
          <a:prstGeom prst="borderCallout1">
            <a:avLst>
              <a:gd name="adj1" fmla="val 3934"/>
              <a:gd name="adj2" fmla="val 47405"/>
              <a:gd name="adj3" fmla="val -170935"/>
              <a:gd name="adj4" fmla="val 51229"/>
            </a:avLst>
          </a:prstGeom>
          <a:solidFill>
            <a:srgbClr val="33CCFF"/>
          </a:solidFill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Dep. HR</a:t>
            </a:r>
            <a:endParaRPr lang="en-US" sz="1400" dirty="0"/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7436B7A2-0B84-F77C-A81F-CF0122CCA211}"/>
              </a:ext>
            </a:extLst>
          </p:cNvPr>
          <p:cNvSpPr/>
          <p:nvPr/>
        </p:nvSpPr>
        <p:spPr>
          <a:xfrm>
            <a:off x="9253432" y="6099817"/>
            <a:ext cx="905546" cy="453005"/>
          </a:xfrm>
          <a:prstGeom prst="borderCallout1">
            <a:avLst>
              <a:gd name="adj1" fmla="val 232"/>
              <a:gd name="adj2" fmla="val 56169"/>
              <a:gd name="adj3" fmla="val -59823"/>
              <a:gd name="adj4" fmla="val 23570"/>
            </a:avLst>
          </a:prstGeom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</a:t>
            </a:r>
            <a:endParaRPr lang="en-US" dirty="0"/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7251E8E4-2AB7-E706-470E-2CFA8055824F}"/>
              </a:ext>
            </a:extLst>
          </p:cNvPr>
          <p:cNvSpPr/>
          <p:nvPr/>
        </p:nvSpPr>
        <p:spPr>
          <a:xfrm>
            <a:off x="10222505" y="5598018"/>
            <a:ext cx="905546" cy="453005"/>
          </a:xfrm>
          <a:prstGeom prst="borderCallout1">
            <a:avLst>
              <a:gd name="adj1" fmla="val 42825"/>
              <a:gd name="adj2" fmla="val 585"/>
              <a:gd name="adj3" fmla="val 51287"/>
              <a:gd name="adj4" fmla="val -82967"/>
            </a:avLst>
          </a:prstGeom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</a:t>
            </a:r>
            <a:endParaRPr lang="en-US" sz="1600" dirty="0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390CF9E6-19C4-C6A2-4B13-DAAC64F55A57}"/>
              </a:ext>
            </a:extLst>
          </p:cNvPr>
          <p:cNvSpPr/>
          <p:nvPr/>
        </p:nvSpPr>
        <p:spPr>
          <a:xfrm>
            <a:off x="7873723" y="6255260"/>
            <a:ext cx="905546" cy="453005"/>
          </a:xfrm>
          <a:prstGeom prst="borderCallout1">
            <a:avLst>
              <a:gd name="adj1" fmla="val -1620"/>
              <a:gd name="adj2" fmla="val 97857"/>
              <a:gd name="adj3" fmla="val -95009"/>
              <a:gd name="adj4" fmla="val 178280"/>
            </a:avLst>
          </a:prstGeom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Say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3B63F425-E7FC-380B-EE2C-3BD46D586CEA}"/>
              </a:ext>
            </a:extLst>
          </p:cNvPr>
          <p:cNvSpPr/>
          <p:nvPr/>
        </p:nvSpPr>
        <p:spPr>
          <a:xfrm>
            <a:off x="9475128" y="3799600"/>
            <a:ext cx="1139036" cy="453005"/>
          </a:xfrm>
          <a:prstGeom prst="borderCallout1">
            <a:avLst>
              <a:gd name="adj1" fmla="val 50232"/>
              <a:gd name="adj2" fmla="val -319"/>
              <a:gd name="adj3" fmla="val 84620"/>
              <a:gd name="adj4" fmla="val -97414"/>
            </a:avLst>
          </a:prstGeom>
          <a:solidFill>
            <a:srgbClr val="CC00FF"/>
          </a:solidFill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 Consumer</a:t>
            </a:r>
            <a:endParaRPr lang="en-US" sz="1100" dirty="0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C2FB1383-1402-0ECA-817F-1FD75911AB48}"/>
              </a:ext>
            </a:extLst>
          </p:cNvPr>
          <p:cNvSpPr/>
          <p:nvPr/>
        </p:nvSpPr>
        <p:spPr>
          <a:xfrm>
            <a:off x="6233106" y="4059475"/>
            <a:ext cx="2140647" cy="390815"/>
          </a:xfrm>
          <a:prstGeom prst="borderCallout1">
            <a:avLst>
              <a:gd name="adj1" fmla="val -3097"/>
              <a:gd name="adj2" fmla="val 51174"/>
              <a:gd name="adj3" fmla="val -36051"/>
              <a:gd name="adj4" fmla="val 50918"/>
            </a:avLst>
          </a:prstGeom>
          <a:solidFill>
            <a:srgbClr val="33CCFF"/>
          </a:solidFill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Dep. Control Project Group</a:t>
            </a:r>
            <a:endParaRPr lang="en-US" sz="1400" dirty="0"/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03E5E727-D5C9-1F5D-6335-605634264990}"/>
              </a:ext>
            </a:extLst>
          </p:cNvPr>
          <p:cNvSpPr/>
          <p:nvPr/>
        </p:nvSpPr>
        <p:spPr>
          <a:xfrm>
            <a:off x="6080670" y="3458165"/>
            <a:ext cx="2564351" cy="453005"/>
          </a:xfrm>
          <a:prstGeom prst="borderCallout1">
            <a:avLst>
              <a:gd name="adj1" fmla="val 2083"/>
              <a:gd name="adj2" fmla="val 26376"/>
              <a:gd name="adj3" fmla="val -41305"/>
              <a:gd name="adj4" fmla="val 26628"/>
            </a:avLst>
          </a:prstGeom>
          <a:solidFill>
            <a:srgbClr val="00B0F0"/>
          </a:solidFill>
          <a:effectLst>
            <a:innerShdw blurRad="114300">
              <a:prstClr val="black"/>
            </a:inn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Stakeholders</a:t>
            </a:r>
            <a:endParaRPr lang="en-US" sz="1400" dirty="0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F5F344BA-7677-529C-6F75-C1A644034880}"/>
              </a:ext>
            </a:extLst>
          </p:cNvPr>
          <p:cNvSpPr/>
          <p:nvPr/>
        </p:nvSpPr>
        <p:spPr>
          <a:xfrm rot="6422104">
            <a:off x="3596035" y="-1619385"/>
            <a:ext cx="5084847" cy="9738066"/>
          </a:xfrm>
          <a:prstGeom prst="arc">
            <a:avLst>
              <a:gd name="adj1" fmla="val 15725670"/>
              <a:gd name="adj2" fmla="val 15186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CFB9E9-5DF2-81C0-15C2-5A7498986B98}"/>
              </a:ext>
            </a:extLst>
          </p:cNvPr>
          <p:cNvSpPr/>
          <p:nvPr/>
        </p:nvSpPr>
        <p:spPr>
          <a:xfrm>
            <a:off x="0" y="0"/>
            <a:ext cx="12192000" cy="72515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7549ED-8E9C-86DC-A6BC-CBFAB3146936}"/>
              </a:ext>
            </a:extLst>
          </p:cNvPr>
          <p:cNvSpPr txBox="1"/>
          <p:nvPr/>
        </p:nvSpPr>
        <p:spPr>
          <a:xfrm>
            <a:off x="3134642" y="129320"/>
            <a:ext cx="532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</a:rPr>
              <a:t>User Centered Innovation | UCI | ETM 556/656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E0EC36-0394-DD06-64EE-E504CB85DF7C}"/>
              </a:ext>
            </a:extLst>
          </p:cNvPr>
          <p:cNvSpPr/>
          <p:nvPr/>
        </p:nvSpPr>
        <p:spPr>
          <a:xfrm>
            <a:off x="20871" y="5813741"/>
            <a:ext cx="4671899" cy="1059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1800" b="1" i="0" u="none" strike="noStrik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Professor: William </a:t>
            </a:r>
            <a:r>
              <a:rPr lang="en-US" sz="1800" b="1" i="0" u="none" strike="noStrik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Dresselhaus</a:t>
            </a:r>
            <a:endParaRPr lang="en-US" sz="1800" b="1" i="0" u="none" strike="noStrik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boto Slab"/>
                <a:ea typeface="Roboto Slab"/>
                <a:cs typeface="Arial"/>
                <a:sym typeface="Roboto Slab"/>
              </a:rPr>
              <a:t>Presented By: Farzaneh Noroozi</a:t>
            </a:r>
            <a:endParaRPr lang="en-US" sz="1800" b="1" i="0" u="none" strike="noStrik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D7D24B58-FF9B-986E-2C53-9BD1D1B37AE3}"/>
              </a:ext>
            </a:extLst>
          </p:cNvPr>
          <p:cNvSpPr/>
          <p:nvPr/>
        </p:nvSpPr>
        <p:spPr>
          <a:xfrm>
            <a:off x="8272755" y="1044259"/>
            <a:ext cx="3181015" cy="1667220"/>
          </a:xfrm>
          <a:prstGeom prst="cloudCallout">
            <a:avLst/>
          </a:prstGeom>
          <a:solidFill>
            <a:schemeClr val="accent4">
              <a:alpha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CCA0A-CF50-5901-67F9-B283339B362A}"/>
              </a:ext>
            </a:extLst>
          </p:cNvPr>
          <p:cNvSpPr txBox="1"/>
          <p:nvPr/>
        </p:nvSpPr>
        <p:spPr>
          <a:xfrm>
            <a:off x="8376636" y="1145535"/>
            <a:ext cx="2751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Interview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Personal Experience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4129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568</Words>
  <Application>Microsoft Office PowerPoint</Application>
  <PresentationFormat>Widescreen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Roboto Slab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Child Foundation Info</dc:creator>
  <cp:lastModifiedBy>Child Foundation Info</cp:lastModifiedBy>
  <cp:revision>4</cp:revision>
  <dcterms:created xsi:type="dcterms:W3CDTF">2022-07-12T16:02:21Z</dcterms:created>
  <dcterms:modified xsi:type="dcterms:W3CDTF">2022-08-01T04:13:41Z</dcterms:modified>
</cp:coreProperties>
</file>